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1185" r:id="rId2"/>
    <p:sldId id="1187" r:id="rId3"/>
    <p:sldId id="1188" r:id="rId4"/>
    <p:sldId id="1209" r:id="rId5"/>
    <p:sldId id="1214" r:id="rId6"/>
    <p:sldId id="1190" r:id="rId7"/>
  </p:sldIdLst>
  <p:sldSz cx="12190413" cy="6858000"/>
  <p:notesSz cx="6858000" cy="9144000"/>
  <p:embeddedFontLst>
    <p:embeddedFont>
      <p:font typeface="Segoe UI" panose="020B0502040204020203" pitchFamily="34" charset="0"/>
      <p:regular r:id="rId10"/>
      <p:bold r:id="rId11"/>
      <p:italic r:id="rId12"/>
      <p:boldItalic r:id="rId13"/>
    </p:embeddedFont>
    <p:embeddedFont>
      <p:font typeface="Segoe UI Light" panose="020B0502040204020203" pitchFamily="34" charset="0"/>
      <p:regular r:id="rId14"/>
      <p: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340">
          <p15:clr>
            <a:srgbClr val="A4A3A4"/>
          </p15:clr>
        </p15:guide>
        <p15:guide id="5" pos="3840">
          <p15:clr>
            <a:srgbClr val="A4A3A4"/>
          </p15:clr>
        </p15:guide>
        <p15:guide id="6" pos="7332" userDrawn="1">
          <p15:clr>
            <a:srgbClr val="A4A3A4"/>
          </p15:clr>
        </p15:guide>
        <p15:guide id="7" orient="horz" pos="3660">
          <p15:clr>
            <a:srgbClr val="A4A3A4"/>
          </p15:clr>
        </p15:guide>
        <p15:guide id="8" orient="horz" pos="952">
          <p15:clr>
            <a:srgbClr val="A4A3A4"/>
          </p15:clr>
        </p15:guide>
        <p15:guide id="9" pos="341">
          <p15:clr>
            <a:srgbClr val="A4A3A4"/>
          </p15:clr>
        </p15:guide>
        <p15:guide id="10" pos="7337">
          <p15:clr>
            <a:srgbClr val="A4A3A4"/>
          </p15:clr>
        </p15:guide>
        <p15:guide id="11" orient="horz" pos="29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LB-NB-Langner" initials="PL" lastIdx="7" clrIdx="0">
    <p:extLst>
      <p:ext uri="{19B8F6BF-5375-455C-9EA6-DF929625EA0E}">
        <p15:presenceInfo xmlns:p15="http://schemas.microsoft.com/office/powerpoint/2012/main" userId="HLB-NB-Langner" providerId="None"/>
      </p:ext>
    </p:extLst>
  </p:cmAuthor>
  <p:cmAuthor id="2" name="Nina Dworschak" initials="ND" lastIdx="3" clrIdx="1">
    <p:extLst>
      <p:ext uri="{19B8F6BF-5375-455C-9EA6-DF929625EA0E}">
        <p15:presenceInfo xmlns:p15="http://schemas.microsoft.com/office/powerpoint/2012/main" userId="Nina Dworschak" providerId="None"/>
      </p:ext>
    </p:extLst>
  </p:cmAuthor>
  <p:cmAuthor id="3" name="Patrick Langner" initials="PLa" lastIdx="29" clrIdx="2">
    <p:extLst>
      <p:ext uri="{19B8F6BF-5375-455C-9EA6-DF929625EA0E}">
        <p15:presenceInfo xmlns:p15="http://schemas.microsoft.com/office/powerpoint/2012/main" userId="Patrick Lang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2F34"/>
    <a:srgbClr val="EBEBB1"/>
    <a:srgbClr val="B8BF4D"/>
    <a:srgbClr val="B8C04E"/>
    <a:srgbClr val="959F52"/>
    <a:srgbClr val="FAFAFA"/>
    <a:srgbClr val="33444C"/>
    <a:srgbClr val="F7F7F7"/>
    <a:srgbClr val="F8F8F8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6078" autoAdjust="0"/>
  </p:normalViewPr>
  <p:slideViewPr>
    <p:cSldViewPr snapToGrid="0" snapToObjects="1" showGuides="1">
      <p:cViewPr varScale="1">
        <p:scale>
          <a:sx n="98" d="100"/>
          <a:sy n="98" d="100"/>
        </p:scale>
        <p:origin x="72" y="63"/>
      </p:cViewPr>
      <p:guideLst>
        <p:guide orient="horz" pos="278"/>
        <p:guide orient="horz" pos="958"/>
        <p:guide orient="horz" pos="3952"/>
        <p:guide pos="340"/>
        <p:guide pos="3840"/>
        <p:guide pos="7332"/>
        <p:guide orient="horz" pos="3660"/>
        <p:guide orient="horz" pos="952"/>
        <p:guide pos="341"/>
        <p:guide pos="7337"/>
        <p:guide orient="horz" pos="2999"/>
      </p:guideLst>
    </p:cSldViewPr>
  </p:slideViewPr>
  <p:outlineViewPr>
    <p:cViewPr>
      <p:scale>
        <a:sx n="33" d="100"/>
        <a:sy n="33" d="100"/>
      </p:scale>
      <p:origin x="0" y="-5359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 showGuides="1">
      <p:cViewPr varScale="1">
        <p:scale>
          <a:sx n="71" d="100"/>
          <a:sy n="71" d="100"/>
        </p:scale>
        <p:origin x="3978" y="5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"/>
          <p:cNvSpPr>
            <a:spLocks noGrp="1"/>
          </p:cNvSpPr>
          <p:nvPr>
            <p:ph type="ftr" sz="quarter" idx="2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/>
            </a:lvl1pPr>
          </a:lstStyle>
          <a:p>
            <a:endParaRPr lang="de-DE" dirty="0">
              <a:latin typeface="Segoe UI Light" panose="020B0502040204020203" pitchFamily="34" charset="0"/>
            </a:endParaRPr>
          </a:p>
        </p:txBody>
      </p:sp>
      <p:sp>
        <p:nvSpPr>
          <p:cNvPr id="5" name="Foliennummer"/>
          <p:cNvSpPr>
            <a:spLocks noGrp="1"/>
          </p:cNvSpPr>
          <p:nvPr>
            <p:ph type="sldNum" sz="quarter" idx="3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/>
            </a:lvl1pPr>
          </a:lstStyle>
          <a:p>
            <a:fld id="{CD9C266D-9BF6-45DD-93F4-23D3D4380AFF}" type="slidenum">
              <a:rPr lang="de-DE" smtClean="0">
                <a:latin typeface="Segoe UI Light" panose="020B0502040204020203" pitchFamily="34" charset="0"/>
              </a:rPr>
              <a:t>‹Nr.›</a:t>
            </a:fld>
            <a:endParaRPr lang="de-DE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939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"/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432000"/>
            <a:ext cx="6138000" cy="3454424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  <p:txBody>
          <a:bodyPr vert="horz" lIns="0" tIns="0" rIns="0" bIns="0" rtlCol="0" anchor="ctr"/>
          <a:lstStyle/>
          <a:p>
            <a:endParaRPr lang="de-DE" noProof="0" dirty="0"/>
          </a:p>
        </p:txBody>
      </p:sp>
      <p:sp>
        <p:nvSpPr>
          <p:cNvPr id="5" name="Notizen"/>
          <p:cNvSpPr>
            <a:spLocks noGrp="1"/>
          </p:cNvSpPr>
          <p:nvPr>
            <p:ph type="body" sz="quarter" idx="3"/>
          </p:nvPr>
        </p:nvSpPr>
        <p:spPr>
          <a:xfrm>
            <a:off x="359999" y="4248000"/>
            <a:ext cx="6138000" cy="40680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"/>
          <p:cNvSpPr>
            <a:spLocks noGrp="1"/>
          </p:cNvSpPr>
          <p:nvPr>
            <p:ph type="ftr" sz="quarter" idx="4"/>
          </p:nvPr>
        </p:nvSpPr>
        <p:spPr>
          <a:xfrm>
            <a:off x="0" y="8604000"/>
            <a:ext cx="5040000" cy="540000"/>
          </a:xfrm>
          <a:prstGeom prst="rect">
            <a:avLst/>
          </a:prstGeom>
        </p:spPr>
        <p:txBody>
          <a:bodyPr vert="horz" lIns="360000" tIns="0" rIns="0" bIns="180000" rtlCol="0" anchor="b"/>
          <a:lstStyle>
            <a:lvl1pPr algn="l">
              <a:defRPr sz="1200">
                <a:latin typeface="Segoe UI Light" panose="020B0502040204020203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"/>
          <p:cNvSpPr>
            <a:spLocks noGrp="1"/>
          </p:cNvSpPr>
          <p:nvPr>
            <p:ph type="sldNum" sz="quarter" idx="5"/>
          </p:nvPr>
        </p:nvSpPr>
        <p:spPr>
          <a:xfrm>
            <a:off x="5418000" y="8604000"/>
            <a:ext cx="1440000" cy="540000"/>
          </a:xfrm>
          <a:prstGeom prst="rect">
            <a:avLst/>
          </a:prstGeom>
        </p:spPr>
        <p:txBody>
          <a:bodyPr vert="horz" lIns="0" tIns="0" rIns="360000" bIns="180000" rtlCol="0" anchor="b"/>
          <a:lstStyle>
            <a:lvl1pPr algn="r">
              <a:defRPr sz="1200">
                <a:latin typeface="Segoe UI Light" panose="020B0502040204020203" pitchFamily="34" charset="0"/>
              </a:defRPr>
            </a:lvl1pPr>
          </a:lstStyle>
          <a:p>
            <a:fld id="{92DA5471-CC57-402A-9527-36A1D012F6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5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egoe UI Light" panose="020B05020402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60363" y="431800"/>
            <a:ext cx="6137275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DA5471-CC57-402A-9527-36A1D012F698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1446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26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A1F5D5A9-5E6E-44A1-86A7-3E909A85A7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394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 1"/>
          <p:cNvSpPr>
            <a:spLocks noGrp="1"/>
          </p:cNvSpPr>
          <p:nvPr>
            <p:ph sz="half" idx="1" hasCustomPrompt="1"/>
          </p:nvPr>
        </p:nvSpPr>
        <p:spPr bwMode="gray">
          <a:xfrm>
            <a:off x="540000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Inhalt 2"/>
          <p:cNvSpPr>
            <a:spLocks noGrp="1"/>
          </p:cNvSpPr>
          <p:nvPr>
            <p:ph sz="half" idx="2" hasCustomPrompt="1"/>
          </p:nvPr>
        </p:nvSpPr>
        <p:spPr bwMode="gray">
          <a:xfrm>
            <a:off x="4393800" y="2944800"/>
            <a:ext cx="3402000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F3DFD6AE-A051-4C95-AE11-39F0A820C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40000" y="540000"/>
            <a:ext cx="11109600" cy="1908000"/>
          </a:xfrm>
        </p:spPr>
        <p:txBody>
          <a:bodyPr/>
          <a:lstStyle>
            <a:lvl1pPr>
              <a:lnSpc>
                <a:spcPct val="80000"/>
              </a:lnSpc>
              <a:defRPr cap="all" baseline="0"/>
            </a:lvl1pPr>
          </a:lstStyle>
          <a:p>
            <a:r>
              <a:rPr lang="de-DE" noProof="0"/>
              <a:t>Titelformat durch Klicken bearbeiten</a:t>
            </a:r>
          </a:p>
        </p:txBody>
      </p:sp>
      <p:sp>
        <p:nvSpPr>
          <p:cNvPr id="11" name="Inhalt 2">
            <a:extLst>
              <a:ext uri="{FF2B5EF4-FFF2-40B4-BE49-F238E27FC236}">
                <a16:creationId xmlns:a16="http://schemas.microsoft.com/office/drawing/2014/main" id="{4F215AAF-291F-4D23-ABD3-AF697D79514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 bwMode="gray">
          <a:xfrm>
            <a:off x="8247159" y="2944800"/>
            <a:ext cx="3402441" cy="30600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5040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 bwMode="gray">
          <a:xfrm>
            <a:off x="540000" y="540000"/>
            <a:ext cx="11109600" cy="190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noProof="0"/>
              <a:t>Titelformat durch Klicken bearbeiten</a:t>
            </a:r>
          </a:p>
        </p:txBody>
      </p:sp>
      <p:sp>
        <p:nvSpPr>
          <p:cNvPr id="3" name="Inhalt"/>
          <p:cNvSpPr>
            <a:spLocks noGrp="1"/>
          </p:cNvSpPr>
          <p:nvPr>
            <p:ph type="body" idx="1"/>
          </p:nvPr>
        </p:nvSpPr>
        <p:spPr bwMode="gray">
          <a:xfrm>
            <a:off x="540000" y="2944562"/>
            <a:ext cx="11109600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" name="Datum"/>
          <p:cNvSpPr>
            <a:spLocks noGrp="1"/>
          </p:cNvSpPr>
          <p:nvPr>
            <p:ph type="dt" sz="half" idx="2"/>
          </p:nvPr>
        </p:nvSpPr>
        <p:spPr bwMode="gray">
          <a:xfrm>
            <a:off x="9281505" y="6242862"/>
            <a:ext cx="1955724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E3DA2DB-55D7-4384-9617-20EE2EC6B4AB}" type="datetime1">
              <a:rPr lang="de-DE" noProof="0" smtClean="0"/>
              <a:pPr/>
              <a:t>19.03.2021</a:t>
            </a:fld>
            <a:endParaRPr lang="de-DE" noProof="0" dirty="0"/>
          </a:p>
        </p:txBody>
      </p:sp>
      <p:sp>
        <p:nvSpPr>
          <p:cNvPr id="5" name="Fußzeile"/>
          <p:cNvSpPr>
            <a:spLocks noGrp="1"/>
          </p:cNvSpPr>
          <p:nvPr>
            <p:ph type="ftr" sz="quarter" idx="3"/>
          </p:nvPr>
        </p:nvSpPr>
        <p:spPr bwMode="gray">
          <a:xfrm>
            <a:off x="7975770" y="6401212"/>
            <a:ext cx="3261459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 noProof="0" dirty="0"/>
              <a:t>Beispiel Master PowerPoint</a:t>
            </a:r>
          </a:p>
        </p:txBody>
      </p:sp>
      <p:sp>
        <p:nvSpPr>
          <p:cNvPr id="6" name="Foliennummer"/>
          <p:cNvSpPr>
            <a:spLocks noGrp="1"/>
          </p:cNvSpPr>
          <p:nvPr>
            <p:ph type="sldNum" sz="quarter" idx="4"/>
          </p:nvPr>
        </p:nvSpPr>
        <p:spPr bwMode="gray">
          <a:xfrm>
            <a:off x="11262629" y="6190178"/>
            <a:ext cx="386971" cy="41594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2CEFE82-39F2-4F47-8A0C-D5AB3496FA5C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9755215-1589-40F8-B207-5861FEBF40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2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0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b="0" kern="1200" cap="all" baseline="0">
          <a:solidFill>
            <a:srgbClr val="009CB4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Segoe UI Light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Segoe UI Light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hyperlink" Target="http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DE/TXT/?qid=1608117147218&amp;uri=COM%3A2020%3A825%3AFI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creativecommons.org/licenses/by-sa/4.0/" TargetMode="External"/><Relationship Id="rId4" Type="http://schemas.openxmlformats.org/officeDocument/2006/relationships/hyperlink" Target="https://tu-dresden.de/gsw/jura/igetem/jfbimd13/ressourcen/dateien/dateien/DataJus/DataJus_Zusammenfassung_Gutachten_12-07-18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HG">
            <a:extLst>
              <a:ext uri="{FF2B5EF4-FFF2-40B4-BE49-F238E27FC236}">
                <a16:creationId xmlns:a16="http://schemas.microsoft.com/office/drawing/2014/main" id="{0F4247E3-878B-444C-A02A-18E62A006481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grpSp>
        <p:nvGrpSpPr>
          <p:cNvPr id="762" name="Logo Schrift">
            <a:extLst>
              <a:ext uri="{FF2B5EF4-FFF2-40B4-BE49-F238E27FC236}">
                <a16:creationId xmlns:a16="http://schemas.microsoft.com/office/drawing/2014/main" id="{D1D2668A-F54C-4542-8CC2-26B83CAF5DF6}"/>
              </a:ext>
            </a:extLst>
          </p:cNvPr>
          <p:cNvGrpSpPr/>
          <p:nvPr/>
        </p:nvGrpSpPr>
        <p:grpSpPr bwMode="gray">
          <a:xfrm>
            <a:off x="5718431" y="3297861"/>
            <a:ext cx="1988656" cy="543611"/>
            <a:chOff x="5546833" y="3239160"/>
            <a:chExt cx="2922308" cy="798830"/>
          </a:xfrm>
        </p:grpSpPr>
        <p:sp>
          <p:nvSpPr>
            <p:cNvPr id="708" name="Freihandform: Form 707">
              <a:extLst>
                <a:ext uri="{FF2B5EF4-FFF2-40B4-BE49-F238E27FC236}">
                  <a16:creationId xmlns:a16="http://schemas.microsoft.com/office/drawing/2014/main" id="{B4CF8A3B-EF58-4C81-A5E3-ABAF7A958CBC}"/>
                </a:ext>
              </a:extLst>
            </p:cNvPr>
            <p:cNvSpPr/>
            <p:nvPr/>
          </p:nvSpPr>
          <p:spPr bwMode="gray">
            <a:xfrm>
              <a:off x="5546833" y="3249028"/>
              <a:ext cx="610870" cy="751840"/>
            </a:xfrm>
            <a:custGeom>
              <a:avLst/>
              <a:gdLst>
                <a:gd name="connsiteX0" fmla="*/ 447815 w 610870"/>
                <a:gd name="connsiteY0" fmla="*/ 454863 h 751840"/>
                <a:gd name="connsiteX1" fmla="*/ 165875 w 610870"/>
                <a:gd name="connsiteY1" fmla="*/ 454863 h 751840"/>
                <a:gd name="connsiteX2" fmla="*/ 165875 w 610870"/>
                <a:gd name="connsiteY2" fmla="*/ 787552 h 751840"/>
                <a:gd name="connsiteX3" fmla="*/ 0 w 610870"/>
                <a:gd name="connsiteY3" fmla="*/ 787552 h 751840"/>
                <a:gd name="connsiteX4" fmla="*/ 0 w 610870"/>
                <a:gd name="connsiteY4" fmla="*/ 0 h 751840"/>
                <a:gd name="connsiteX5" fmla="*/ 165875 w 610870"/>
                <a:gd name="connsiteY5" fmla="*/ 0 h 751840"/>
                <a:gd name="connsiteX6" fmla="*/ 165875 w 610870"/>
                <a:gd name="connsiteY6" fmla="*/ 313893 h 751840"/>
                <a:gd name="connsiteX7" fmla="*/ 447815 w 610870"/>
                <a:gd name="connsiteY7" fmla="*/ 313893 h 751840"/>
                <a:gd name="connsiteX8" fmla="*/ 447815 w 610870"/>
                <a:gd name="connsiteY8" fmla="*/ 0 h 751840"/>
                <a:gd name="connsiteX9" fmla="*/ 613689 w 610870"/>
                <a:gd name="connsiteY9" fmla="*/ 0 h 751840"/>
                <a:gd name="connsiteX10" fmla="*/ 613689 w 610870"/>
                <a:gd name="connsiteY10" fmla="*/ 787552 h 751840"/>
                <a:gd name="connsiteX11" fmla="*/ 447815 w 610870"/>
                <a:gd name="connsiteY11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51840">
                  <a:moveTo>
                    <a:pt x="447815" y="454863"/>
                  </a:moveTo>
                  <a:lnTo>
                    <a:pt x="165875" y="454863"/>
                  </a:lnTo>
                  <a:lnTo>
                    <a:pt x="165875" y="787552"/>
                  </a:lnTo>
                  <a:lnTo>
                    <a:pt x="0" y="787552"/>
                  </a:lnTo>
                  <a:lnTo>
                    <a:pt x="0" y="0"/>
                  </a:lnTo>
                  <a:lnTo>
                    <a:pt x="165875" y="0"/>
                  </a:lnTo>
                  <a:lnTo>
                    <a:pt x="165875" y="313893"/>
                  </a:lnTo>
                  <a:lnTo>
                    <a:pt x="447815" y="313893"/>
                  </a:lnTo>
                  <a:lnTo>
                    <a:pt x="447815" y="0"/>
                  </a:lnTo>
                  <a:lnTo>
                    <a:pt x="613689" y="0"/>
                  </a:lnTo>
                  <a:lnTo>
                    <a:pt x="613689" y="787552"/>
                  </a:lnTo>
                  <a:lnTo>
                    <a:pt x="447815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0" name="Freihandform: Form 709">
              <a:extLst>
                <a:ext uri="{FF2B5EF4-FFF2-40B4-BE49-F238E27FC236}">
                  <a16:creationId xmlns:a16="http://schemas.microsoft.com/office/drawing/2014/main" id="{AA1A6D2A-8342-48D7-8909-895DBEBB2249}"/>
                </a:ext>
              </a:extLst>
            </p:cNvPr>
            <p:cNvSpPr/>
            <p:nvPr/>
          </p:nvSpPr>
          <p:spPr bwMode="gray">
            <a:xfrm>
              <a:off x="6293504" y="3446856"/>
              <a:ext cx="469900" cy="563880"/>
            </a:xfrm>
            <a:custGeom>
              <a:avLst/>
              <a:gdLst>
                <a:gd name="connsiteX0" fmla="*/ 222263 w 469900"/>
                <a:gd name="connsiteY0" fmla="*/ 372161 h 563880"/>
                <a:gd name="connsiteX1" fmla="*/ 180442 w 469900"/>
                <a:gd name="connsiteY1" fmla="*/ 416332 h 563880"/>
                <a:gd name="connsiteX2" fmla="*/ 268313 w 469900"/>
                <a:gd name="connsiteY2" fmla="*/ 479298 h 563880"/>
                <a:gd name="connsiteX3" fmla="*/ 508432 w 469900"/>
                <a:gd name="connsiteY3" fmla="*/ 425260 h 563880"/>
                <a:gd name="connsiteX4" fmla="*/ 508432 w 469900"/>
                <a:gd name="connsiteY4" fmla="*/ 552602 h 563880"/>
                <a:gd name="connsiteX5" fmla="*/ 268313 w 469900"/>
                <a:gd name="connsiteY5" fmla="*/ 604292 h 563880"/>
                <a:gd name="connsiteX6" fmla="*/ 0 w 469900"/>
                <a:gd name="connsiteY6" fmla="*/ 302146 h 563880"/>
                <a:gd name="connsiteX7" fmla="*/ 283350 w 469900"/>
                <a:gd name="connsiteY7" fmla="*/ 0 h 563880"/>
                <a:gd name="connsiteX8" fmla="*/ 512191 w 469900"/>
                <a:gd name="connsiteY8" fmla="*/ 174803 h 563880"/>
                <a:gd name="connsiteX9" fmla="*/ 323761 w 469900"/>
                <a:gd name="connsiteY9" fmla="*/ 348666 h 563880"/>
                <a:gd name="connsiteX10" fmla="*/ 222263 w 469900"/>
                <a:gd name="connsiteY10" fmla="*/ 372161 h 563880"/>
                <a:gd name="connsiteX11" fmla="*/ 159296 w 469900"/>
                <a:gd name="connsiteY11" fmla="*/ 281470 h 563880"/>
                <a:gd name="connsiteX12" fmla="*/ 159296 w 469900"/>
                <a:gd name="connsiteY12" fmla="*/ 292748 h 563880"/>
                <a:gd name="connsiteX13" fmla="*/ 206756 w 469900"/>
                <a:gd name="connsiteY13" fmla="*/ 271132 h 563880"/>
                <a:gd name="connsiteX14" fmla="*/ 276771 w 469900"/>
                <a:gd name="connsiteY14" fmla="*/ 253276 h 563880"/>
                <a:gd name="connsiteX15" fmla="*/ 353365 w 469900"/>
                <a:gd name="connsiteY15" fmla="*/ 184671 h 563880"/>
                <a:gd name="connsiteX16" fmla="*/ 282410 w 469900"/>
                <a:gd name="connsiteY16" fmla="*/ 124993 h 563880"/>
                <a:gd name="connsiteX17" fmla="*/ 159296 w 469900"/>
                <a:gd name="connsiteY17" fmla="*/ 28147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9900" h="563880">
                  <a:moveTo>
                    <a:pt x="222263" y="372161"/>
                  </a:moveTo>
                  <a:cubicBezTo>
                    <a:pt x="193129" y="378739"/>
                    <a:pt x="180442" y="392367"/>
                    <a:pt x="180442" y="416332"/>
                  </a:cubicBezTo>
                  <a:cubicBezTo>
                    <a:pt x="180442" y="439827"/>
                    <a:pt x="205346" y="479298"/>
                    <a:pt x="268313" y="479298"/>
                  </a:cubicBezTo>
                  <a:cubicBezTo>
                    <a:pt x="336918" y="479298"/>
                    <a:pt x="437477" y="455803"/>
                    <a:pt x="508432" y="425260"/>
                  </a:cubicBezTo>
                  <a:lnTo>
                    <a:pt x="508432" y="552602"/>
                  </a:lnTo>
                  <a:cubicBezTo>
                    <a:pt x="454393" y="583146"/>
                    <a:pt x="370751" y="604292"/>
                    <a:pt x="268313" y="604292"/>
                  </a:cubicBezTo>
                  <a:cubicBezTo>
                    <a:pt x="90221" y="604292"/>
                    <a:pt x="0" y="484937"/>
                    <a:pt x="0" y="302146"/>
                  </a:cubicBezTo>
                  <a:cubicBezTo>
                    <a:pt x="0" y="119355"/>
                    <a:pt x="115125" y="0"/>
                    <a:pt x="283350" y="0"/>
                  </a:cubicBezTo>
                  <a:cubicBezTo>
                    <a:pt x="440296" y="0"/>
                    <a:pt x="512191" y="78003"/>
                    <a:pt x="512191" y="174803"/>
                  </a:cubicBezTo>
                  <a:cubicBezTo>
                    <a:pt x="512191" y="278651"/>
                    <a:pt x="451104" y="319062"/>
                    <a:pt x="323761" y="348666"/>
                  </a:cubicBezTo>
                  <a:lnTo>
                    <a:pt x="222263" y="372161"/>
                  </a:lnTo>
                  <a:close/>
                  <a:moveTo>
                    <a:pt x="159296" y="281470"/>
                  </a:moveTo>
                  <a:lnTo>
                    <a:pt x="159296" y="292748"/>
                  </a:lnTo>
                  <a:cubicBezTo>
                    <a:pt x="167284" y="284759"/>
                    <a:pt x="180911" y="278181"/>
                    <a:pt x="206756" y="271132"/>
                  </a:cubicBezTo>
                  <a:lnTo>
                    <a:pt x="276771" y="253276"/>
                  </a:lnTo>
                  <a:cubicBezTo>
                    <a:pt x="329870" y="239649"/>
                    <a:pt x="353365" y="218503"/>
                    <a:pt x="353365" y="184671"/>
                  </a:cubicBezTo>
                  <a:cubicBezTo>
                    <a:pt x="353365" y="147549"/>
                    <a:pt x="327520" y="124993"/>
                    <a:pt x="282410" y="124993"/>
                  </a:cubicBezTo>
                  <a:cubicBezTo>
                    <a:pt x="204406" y="124993"/>
                    <a:pt x="159296" y="187020"/>
                    <a:pt x="159296" y="281470"/>
                  </a:cubicBezTo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1" name="Freihandform: Form 710">
              <a:extLst>
                <a:ext uri="{FF2B5EF4-FFF2-40B4-BE49-F238E27FC236}">
                  <a16:creationId xmlns:a16="http://schemas.microsoft.com/office/drawing/2014/main" id="{919E0034-32F9-450F-B830-942AC11ADE79}"/>
                </a:ext>
              </a:extLst>
            </p:cNvPr>
            <p:cNvSpPr/>
            <p:nvPr/>
          </p:nvSpPr>
          <p:spPr bwMode="gray">
            <a:xfrm>
              <a:off x="6943376" y="3249028"/>
              <a:ext cx="469900" cy="751840"/>
            </a:xfrm>
            <a:custGeom>
              <a:avLst/>
              <a:gdLst>
                <a:gd name="connsiteX0" fmla="*/ 0 w 469900"/>
                <a:gd name="connsiteY0" fmla="*/ 0 h 751840"/>
                <a:gd name="connsiteX1" fmla="*/ 485876 w 469900"/>
                <a:gd name="connsiteY1" fmla="*/ 0 h 751840"/>
                <a:gd name="connsiteX2" fmla="*/ 485876 w 469900"/>
                <a:gd name="connsiteY2" fmla="*/ 135331 h 751840"/>
                <a:gd name="connsiteX3" fmla="*/ 165405 w 469900"/>
                <a:gd name="connsiteY3" fmla="*/ 135331 h 751840"/>
                <a:gd name="connsiteX4" fmla="*/ 165405 w 469900"/>
                <a:gd name="connsiteY4" fmla="*/ 337388 h 751840"/>
                <a:gd name="connsiteX5" fmla="*/ 437477 w 469900"/>
                <a:gd name="connsiteY5" fmla="*/ 337388 h 751840"/>
                <a:gd name="connsiteX6" fmla="*/ 437477 w 469900"/>
                <a:gd name="connsiteY6" fmla="*/ 470370 h 751840"/>
                <a:gd name="connsiteX7" fmla="*/ 165405 w 469900"/>
                <a:gd name="connsiteY7" fmla="*/ 470370 h 751840"/>
                <a:gd name="connsiteX8" fmla="*/ 165405 w 469900"/>
                <a:gd name="connsiteY8" fmla="*/ 787552 h 751840"/>
                <a:gd name="connsiteX9" fmla="*/ 0 w 469900"/>
                <a:gd name="connsiteY9" fmla="*/ 78755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9900" h="751840">
                  <a:moveTo>
                    <a:pt x="0" y="0"/>
                  </a:moveTo>
                  <a:lnTo>
                    <a:pt x="485876" y="0"/>
                  </a:lnTo>
                  <a:lnTo>
                    <a:pt x="485876" y="135331"/>
                  </a:lnTo>
                  <a:lnTo>
                    <a:pt x="165405" y="135331"/>
                  </a:lnTo>
                  <a:lnTo>
                    <a:pt x="165405" y="337388"/>
                  </a:lnTo>
                  <a:lnTo>
                    <a:pt x="437477" y="337388"/>
                  </a:lnTo>
                  <a:lnTo>
                    <a:pt x="437477" y="470370"/>
                  </a:lnTo>
                  <a:lnTo>
                    <a:pt x="165405" y="470370"/>
                  </a:lnTo>
                  <a:lnTo>
                    <a:pt x="165405" y="787552"/>
                  </a:lnTo>
                  <a:lnTo>
                    <a:pt x="0" y="78755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2" name="Freihandform: Form 711">
              <a:extLst>
                <a:ext uri="{FF2B5EF4-FFF2-40B4-BE49-F238E27FC236}">
                  <a16:creationId xmlns:a16="http://schemas.microsoft.com/office/drawing/2014/main" id="{7B320840-D735-40A6-ABCA-5014CC4D7BFA}"/>
                </a:ext>
              </a:extLst>
            </p:cNvPr>
            <p:cNvSpPr/>
            <p:nvPr/>
          </p:nvSpPr>
          <p:spPr bwMode="gray">
            <a:xfrm>
              <a:off x="7559884" y="3239160"/>
              <a:ext cx="610870" cy="798830"/>
            </a:xfrm>
            <a:custGeom>
              <a:avLst/>
              <a:gdLst>
                <a:gd name="connsiteX0" fmla="*/ 0 w 610870"/>
                <a:gd name="connsiteY0" fmla="*/ 16916 h 798830"/>
                <a:gd name="connsiteX1" fmla="*/ 249047 w 610870"/>
                <a:gd name="connsiteY1" fmla="*/ 0 h 798830"/>
                <a:gd name="connsiteX2" fmla="*/ 632485 w 610870"/>
                <a:gd name="connsiteY2" fmla="*/ 405994 h 798830"/>
                <a:gd name="connsiteX3" fmla="*/ 249047 w 610870"/>
                <a:gd name="connsiteY3" fmla="*/ 807758 h 798830"/>
                <a:gd name="connsiteX4" fmla="*/ 0 w 610870"/>
                <a:gd name="connsiteY4" fmla="*/ 795541 h 798830"/>
                <a:gd name="connsiteX5" fmla="*/ 0 w 610870"/>
                <a:gd name="connsiteY5" fmla="*/ 16916 h 798830"/>
                <a:gd name="connsiteX6" fmla="*/ 165875 w 610870"/>
                <a:gd name="connsiteY6" fmla="*/ 668668 h 798830"/>
                <a:gd name="connsiteX7" fmla="*/ 242469 w 610870"/>
                <a:gd name="connsiteY7" fmla="*/ 671957 h 798830"/>
                <a:gd name="connsiteX8" fmla="*/ 461442 w 610870"/>
                <a:gd name="connsiteY8" fmla="*/ 405524 h 798830"/>
                <a:gd name="connsiteX9" fmla="*/ 242469 w 610870"/>
                <a:gd name="connsiteY9" fmla="*/ 134861 h 798830"/>
                <a:gd name="connsiteX10" fmla="*/ 165875 w 610870"/>
                <a:gd name="connsiteY10" fmla="*/ 140500 h 798830"/>
                <a:gd name="connsiteX11" fmla="*/ 165875 w 610870"/>
                <a:gd name="connsiteY11" fmla="*/ 668668 h 79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0870" h="798830">
                  <a:moveTo>
                    <a:pt x="0" y="16916"/>
                  </a:moveTo>
                  <a:cubicBezTo>
                    <a:pt x="74244" y="3289"/>
                    <a:pt x="182791" y="0"/>
                    <a:pt x="249047" y="0"/>
                  </a:cubicBezTo>
                  <a:cubicBezTo>
                    <a:pt x="508432" y="0"/>
                    <a:pt x="632485" y="141910"/>
                    <a:pt x="632485" y="405994"/>
                  </a:cubicBezTo>
                  <a:cubicBezTo>
                    <a:pt x="632485" y="671017"/>
                    <a:pt x="508432" y="807758"/>
                    <a:pt x="249047" y="807758"/>
                  </a:cubicBezTo>
                  <a:cubicBezTo>
                    <a:pt x="182321" y="807758"/>
                    <a:pt x="70955" y="804469"/>
                    <a:pt x="0" y="795541"/>
                  </a:cubicBezTo>
                  <a:lnTo>
                    <a:pt x="0" y="16916"/>
                  </a:lnTo>
                  <a:close/>
                  <a:moveTo>
                    <a:pt x="165875" y="668668"/>
                  </a:moveTo>
                  <a:cubicBezTo>
                    <a:pt x="190780" y="671017"/>
                    <a:pt x="213335" y="671957"/>
                    <a:pt x="242469" y="671957"/>
                  </a:cubicBezTo>
                  <a:cubicBezTo>
                    <a:pt x="405054" y="671957"/>
                    <a:pt x="461442" y="571398"/>
                    <a:pt x="461442" y="405524"/>
                  </a:cubicBezTo>
                  <a:cubicBezTo>
                    <a:pt x="461442" y="241059"/>
                    <a:pt x="414922" y="134861"/>
                    <a:pt x="242469" y="134861"/>
                  </a:cubicBezTo>
                  <a:cubicBezTo>
                    <a:pt x="213335" y="134861"/>
                    <a:pt x="188430" y="137211"/>
                    <a:pt x="165875" y="140500"/>
                  </a:cubicBezTo>
                  <a:lnTo>
                    <a:pt x="165875" y="668668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3" name="Freihandform: Form 712">
              <a:extLst>
                <a:ext uri="{FF2B5EF4-FFF2-40B4-BE49-F238E27FC236}">
                  <a16:creationId xmlns:a16="http://schemas.microsoft.com/office/drawing/2014/main" id="{8A6E0BA9-3DFE-4673-8CC8-3495D4F5F557}"/>
                </a:ext>
              </a:extLst>
            </p:cNvPr>
            <p:cNvSpPr/>
            <p:nvPr/>
          </p:nvSpPr>
          <p:spPr bwMode="gray">
            <a:xfrm>
              <a:off x="8328171" y="3249028"/>
              <a:ext cx="140970" cy="751840"/>
            </a:xfrm>
            <a:custGeom>
              <a:avLst/>
              <a:gdLst>
                <a:gd name="connsiteX0" fmla="*/ 0 w 140970"/>
                <a:gd name="connsiteY0" fmla="*/ 0 h 751840"/>
                <a:gd name="connsiteX1" fmla="*/ 165874 w 140970"/>
                <a:gd name="connsiteY1" fmla="*/ 0 h 751840"/>
                <a:gd name="connsiteX2" fmla="*/ 165874 w 140970"/>
                <a:gd name="connsiteY2" fmla="*/ 787082 h 751840"/>
                <a:gd name="connsiteX3" fmla="*/ 0 w 140970"/>
                <a:gd name="connsiteY3" fmla="*/ 787082 h 75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751840">
                  <a:moveTo>
                    <a:pt x="0" y="0"/>
                  </a:moveTo>
                  <a:lnTo>
                    <a:pt x="165874" y="0"/>
                  </a:lnTo>
                  <a:lnTo>
                    <a:pt x="165874" y="787082"/>
                  </a:lnTo>
                  <a:lnTo>
                    <a:pt x="0" y="787082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763" name="Logo Visual">
            <a:extLst>
              <a:ext uri="{FF2B5EF4-FFF2-40B4-BE49-F238E27FC236}">
                <a16:creationId xmlns:a16="http://schemas.microsoft.com/office/drawing/2014/main" id="{5B0523FF-6AE0-42A4-B47B-D10D093CFCA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60771" y="2467736"/>
            <a:ext cx="1073151" cy="1910312"/>
            <a:chOff x="3698716" y="2019300"/>
            <a:chExt cx="1576984" cy="2807183"/>
          </a:xfrm>
        </p:grpSpPr>
        <p:sp>
          <p:nvSpPr>
            <p:cNvPr id="714" name="Freihandform: Form 713">
              <a:extLst>
                <a:ext uri="{FF2B5EF4-FFF2-40B4-BE49-F238E27FC236}">
                  <a16:creationId xmlns:a16="http://schemas.microsoft.com/office/drawing/2014/main" id="{3EB2C9B1-4113-460E-B097-FCB7063A72FF}"/>
                </a:ext>
              </a:extLst>
            </p:cNvPr>
            <p:cNvSpPr/>
            <p:nvPr/>
          </p:nvSpPr>
          <p:spPr bwMode="gray">
            <a:xfrm>
              <a:off x="5134730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5" name="Freihandform: Form 714">
              <a:extLst>
                <a:ext uri="{FF2B5EF4-FFF2-40B4-BE49-F238E27FC236}">
                  <a16:creationId xmlns:a16="http://schemas.microsoft.com/office/drawing/2014/main" id="{A58A2815-548F-4278-B3D8-446236675FC0}"/>
                </a:ext>
              </a:extLst>
            </p:cNvPr>
            <p:cNvSpPr/>
            <p:nvPr/>
          </p:nvSpPr>
          <p:spPr bwMode="gray">
            <a:xfrm>
              <a:off x="5134730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6" name="Freihandform: Form 715">
              <a:extLst>
                <a:ext uri="{FF2B5EF4-FFF2-40B4-BE49-F238E27FC236}">
                  <a16:creationId xmlns:a16="http://schemas.microsoft.com/office/drawing/2014/main" id="{A04866CC-DC0C-4068-B871-EEFAB75BD1E6}"/>
                </a:ext>
              </a:extLst>
            </p:cNvPr>
            <p:cNvSpPr/>
            <p:nvPr/>
          </p:nvSpPr>
          <p:spPr bwMode="gray">
            <a:xfrm>
              <a:off x="5134730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7" name="Freihandform: Form 716">
              <a:extLst>
                <a:ext uri="{FF2B5EF4-FFF2-40B4-BE49-F238E27FC236}">
                  <a16:creationId xmlns:a16="http://schemas.microsoft.com/office/drawing/2014/main" id="{CECD38B2-25DD-4F9C-87DE-B0070EDDC0BB}"/>
                </a:ext>
              </a:extLst>
            </p:cNvPr>
            <p:cNvSpPr/>
            <p:nvPr/>
          </p:nvSpPr>
          <p:spPr bwMode="gray">
            <a:xfrm>
              <a:off x="5134730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8" name="Freihandform: Form 717">
              <a:extLst>
                <a:ext uri="{FF2B5EF4-FFF2-40B4-BE49-F238E27FC236}">
                  <a16:creationId xmlns:a16="http://schemas.microsoft.com/office/drawing/2014/main" id="{FADEF42C-45B9-4379-B30C-2283DA3F6748}"/>
                </a:ext>
              </a:extLst>
            </p:cNvPr>
            <p:cNvSpPr/>
            <p:nvPr/>
          </p:nvSpPr>
          <p:spPr bwMode="gray">
            <a:xfrm>
              <a:off x="5134730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19" name="Freihandform: Form 718">
              <a:extLst>
                <a:ext uri="{FF2B5EF4-FFF2-40B4-BE49-F238E27FC236}">
                  <a16:creationId xmlns:a16="http://schemas.microsoft.com/office/drawing/2014/main" id="{FA694198-E36D-4333-8F62-0388221953C6}"/>
                </a:ext>
              </a:extLst>
            </p:cNvPr>
            <p:cNvSpPr/>
            <p:nvPr/>
          </p:nvSpPr>
          <p:spPr bwMode="gray">
            <a:xfrm>
              <a:off x="4108939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0" name="Freihandform: Form 719">
              <a:extLst>
                <a:ext uri="{FF2B5EF4-FFF2-40B4-BE49-F238E27FC236}">
                  <a16:creationId xmlns:a16="http://schemas.microsoft.com/office/drawing/2014/main" id="{5100AD81-23B2-499D-AC52-69C9D616E5D3}"/>
                </a:ext>
              </a:extLst>
            </p:cNvPr>
            <p:cNvSpPr/>
            <p:nvPr/>
          </p:nvSpPr>
          <p:spPr bwMode="gray">
            <a:xfrm>
              <a:off x="4108939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1" name="Freihandform: Form 720">
              <a:extLst>
                <a:ext uri="{FF2B5EF4-FFF2-40B4-BE49-F238E27FC236}">
                  <a16:creationId xmlns:a16="http://schemas.microsoft.com/office/drawing/2014/main" id="{404C1ABB-EE63-424F-B9CA-25C57A34D9AD}"/>
                </a:ext>
              </a:extLst>
            </p:cNvPr>
            <p:cNvSpPr/>
            <p:nvPr/>
          </p:nvSpPr>
          <p:spPr bwMode="gray">
            <a:xfrm>
              <a:off x="4108939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2" name="Freihandform: Form 721">
              <a:extLst>
                <a:ext uri="{FF2B5EF4-FFF2-40B4-BE49-F238E27FC236}">
                  <a16:creationId xmlns:a16="http://schemas.microsoft.com/office/drawing/2014/main" id="{D75EBABF-301E-4595-8682-AF851FF8CAC3}"/>
                </a:ext>
              </a:extLst>
            </p:cNvPr>
            <p:cNvSpPr/>
            <p:nvPr/>
          </p:nvSpPr>
          <p:spPr bwMode="gray">
            <a:xfrm>
              <a:off x="4108939" y="242952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3" name="Freihandform: Form 722">
              <a:extLst>
                <a:ext uri="{FF2B5EF4-FFF2-40B4-BE49-F238E27FC236}">
                  <a16:creationId xmlns:a16="http://schemas.microsoft.com/office/drawing/2014/main" id="{62A7B1C8-DD1A-4DAC-8F61-B57FFD494D11}"/>
                </a:ext>
              </a:extLst>
            </p:cNvPr>
            <p:cNvSpPr/>
            <p:nvPr/>
          </p:nvSpPr>
          <p:spPr bwMode="gray">
            <a:xfrm>
              <a:off x="4108939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4" name="Freihandform: Form 723">
              <a:extLst>
                <a:ext uri="{FF2B5EF4-FFF2-40B4-BE49-F238E27FC236}">
                  <a16:creationId xmlns:a16="http://schemas.microsoft.com/office/drawing/2014/main" id="{F675918E-38DA-43A9-A2B5-62D07086F66A}"/>
                </a:ext>
              </a:extLst>
            </p:cNvPr>
            <p:cNvSpPr/>
            <p:nvPr/>
          </p:nvSpPr>
          <p:spPr bwMode="gray">
            <a:xfrm>
              <a:off x="4519161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5" name="Freihandform: Form 724">
              <a:extLst>
                <a:ext uri="{FF2B5EF4-FFF2-40B4-BE49-F238E27FC236}">
                  <a16:creationId xmlns:a16="http://schemas.microsoft.com/office/drawing/2014/main" id="{99BC442F-1F3D-47CF-B07F-814D442704AC}"/>
                </a:ext>
              </a:extLst>
            </p:cNvPr>
            <p:cNvSpPr/>
            <p:nvPr/>
          </p:nvSpPr>
          <p:spPr bwMode="gray">
            <a:xfrm>
              <a:off x="4519161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6" name="Freihandform: Form 725">
              <a:extLst>
                <a:ext uri="{FF2B5EF4-FFF2-40B4-BE49-F238E27FC236}">
                  <a16:creationId xmlns:a16="http://schemas.microsoft.com/office/drawing/2014/main" id="{19B420B9-ACDE-4D20-8581-38C7B19B237E}"/>
                </a:ext>
              </a:extLst>
            </p:cNvPr>
            <p:cNvSpPr/>
            <p:nvPr/>
          </p:nvSpPr>
          <p:spPr bwMode="gray">
            <a:xfrm>
              <a:off x="4519161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7" name="Freihandform: Form 726">
              <a:extLst>
                <a:ext uri="{FF2B5EF4-FFF2-40B4-BE49-F238E27FC236}">
                  <a16:creationId xmlns:a16="http://schemas.microsoft.com/office/drawing/2014/main" id="{D446709B-D77F-4B5B-84FE-A9B5F7034DD0}"/>
                </a:ext>
              </a:extLst>
            </p:cNvPr>
            <p:cNvSpPr/>
            <p:nvPr/>
          </p:nvSpPr>
          <p:spPr bwMode="gray">
            <a:xfrm>
              <a:off x="4519161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8" name="Freihandform: Form 727">
              <a:extLst>
                <a:ext uri="{FF2B5EF4-FFF2-40B4-BE49-F238E27FC236}">
                  <a16:creationId xmlns:a16="http://schemas.microsoft.com/office/drawing/2014/main" id="{D09CFE1F-3316-48E0-BA11-380382F7A4D3}"/>
                </a:ext>
              </a:extLst>
            </p:cNvPr>
            <p:cNvSpPr/>
            <p:nvPr/>
          </p:nvSpPr>
          <p:spPr bwMode="gray">
            <a:xfrm>
              <a:off x="4519161" y="448063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29" name="Freihandform: Form 728">
              <a:extLst>
                <a:ext uri="{FF2B5EF4-FFF2-40B4-BE49-F238E27FC236}">
                  <a16:creationId xmlns:a16="http://schemas.microsoft.com/office/drawing/2014/main" id="{A8FBFE84-BA92-4645-9667-073CCE01DB9A}"/>
                </a:ext>
              </a:extLst>
            </p:cNvPr>
            <p:cNvSpPr/>
            <p:nvPr/>
          </p:nvSpPr>
          <p:spPr bwMode="gray">
            <a:xfrm>
              <a:off x="4519161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0" name="Freihandform: Form 729">
              <a:extLst>
                <a:ext uri="{FF2B5EF4-FFF2-40B4-BE49-F238E27FC236}">
                  <a16:creationId xmlns:a16="http://schemas.microsoft.com/office/drawing/2014/main" id="{AE3F61CD-B435-4980-9365-77D93C493A3B}"/>
                </a:ext>
              </a:extLst>
            </p:cNvPr>
            <p:cNvSpPr/>
            <p:nvPr/>
          </p:nvSpPr>
          <p:spPr bwMode="gray">
            <a:xfrm>
              <a:off x="3904062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1" name="Freihandform: Form 730">
              <a:extLst>
                <a:ext uri="{FF2B5EF4-FFF2-40B4-BE49-F238E27FC236}">
                  <a16:creationId xmlns:a16="http://schemas.microsoft.com/office/drawing/2014/main" id="{4186B0BF-54C2-4224-9BB3-7B530D476C61}"/>
                </a:ext>
              </a:extLst>
            </p:cNvPr>
            <p:cNvSpPr/>
            <p:nvPr/>
          </p:nvSpPr>
          <p:spPr bwMode="gray">
            <a:xfrm>
              <a:off x="3904062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2" name="Freihandform: Form 731">
              <a:extLst>
                <a:ext uri="{FF2B5EF4-FFF2-40B4-BE49-F238E27FC236}">
                  <a16:creationId xmlns:a16="http://schemas.microsoft.com/office/drawing/2014/main" id="{7E3FBA56-4333-4BDB-B496-EA326F43A8B3}"/>
                </a:ext>
              </a:extLst>
            </p:cNvPr>
            <p:cNvSpPr/>
            <p:nvPr/>
          </p:nvSpPr>
          <p:spPr bwMode="gray">
            <a:xfrm>
              <a:off x="3904062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3" name="Freihandform: Form 732">
              <a:extLst>
                <a:ext uri="{FF2B5EF4-FFF2-40B4-BE49-F238E27FC236}">
                  <a16:creationId xmlns:a16="http://schemas.microsoft.com/office/drawing/2014/main" id="{08D71723-C634-44D4-A7B1-6E0B41E7514E}"/>
                </a:ext>
              </a:extLst>
            </p:cNvPr>
            <p:cNvSpPr/>
            <p:nvPr/>
          </p:nvSpPr>
          <p:spPr bwMode="gray">
            <a:xfrm>
              <a:off x="3904062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4" name="Freihandform: Form 733">
              <a:extLst>
                <a:ext uri="{FF2B5EF4-FFF2-40B4-BE49-F238E27FC236}">
                  <a16:creationId xmlns:a16="http://schemas.microsoft.com/office/drawing/2014/main" id="{C3CE8DE2-3DA5-44D6-8970-B064CAE98232}"/>
                </a:ext>
              </a:extLst>
            </p:cNvPr>
            <p:cNvSpPr/>
            <p:nvPr/>
          </p:nvSpPr>
          <p:spPr bwMode="gray">
            <a:xfrm>
              <a:off x="3904062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5" name="Freihandform: Form 734">
              <a:extLst>
                <a:ext uri="{FF2B5EF4-FFF2-40B4-BE49-F238E27FC236}">
                  <a16:creationId xmlns:a16="http://schemas.microsoft.com/office/drawing/2014/main" id="{D3808B04-9859-4DA7-86FC-8D2188D1F8A4}"/>
                </a:ext>
              </a:extLst>
            </p:cNvPr>
            <p:cNvSpPr/>
            <p:nvPr/>
          </p:nvSpPr>
          <p:spPr bwMode="gray">
            <a:xfrm>
              <a:off x="3904062" y="2224176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6" name="Freihandform: Form 735">
              <a:extLst>
                <a:ext uri="{FF2B5EF4-FFF2-40B4-BE49-F238E27FC236}">
                  <a16:creationId xmlns:a16="http://schemas.microsoft.com/office/drawing/2014/main" id="{9F02B641-1194-4258-A1ED-EECDCA0C18D4}"/>
                </a:ext>
              </a:extLst>
            </p:cNvPr>
            <p:cNvSpPr/>
            <p:nvPr/>
          </p:nvSpPr>
          <p:spPr bwMode="gray">
            <a:xfrm>
              <a:off x="3904062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7" name="Freihandform: Form 736">
              <a:extLst>
                <a:ext uri="{FF2B5EF4-FFF2-40B4-BE49-F238E27FC236}">
                  <a16:creationId xmlns:a16="http://schemas.microsoft.com/office/drawing/2014/main" id="{849C9B05-C76F-44E2-9F9B-151DB8003423}"/>
                </a:ext>
              </a:extLst>
            </p:cNvPr>
            <p:cNvSpPr/>
            <p:nvPr/>
          </p:nvSpPr>
          <p:spPr bwMode="gray">
            <a:xfrm>
              <a:off x="3904062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8" name="Freihandform: Form 737">
              <a:extLst>
                <a:ext uri="{FF2B5EF4-FFF2-40B4-BE49-F238E27FC236}">
                  <a16:creationId xmlns:a16="http://schemas.microsoft.com/office/drawing/2014/main" id="{F9B22F0C-EA18-4F6A-9025-94B6DA9F8711}"/>
                </a:ext>
              </a:extLst>
            </p:cNvPr>
            <p:cNvSpPr/>
            <p:nvPr/>
          </p:nvSpPr>
          <p:spPr bwMode="gray">
            <a:xfrm>
              <a:off x="3698716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39" name="Freihandform: Form 738">
              <a:extLst>
                <a:ext uri="{FF2B5EF4-FFF2-40B4-BE49-F238E27FC236}">
                  <a16:creationId xmlns:a16="http://schemas.microsoft.com/office/drawing/2014/main" id="{5C2FF7ED-1CDF-4CC4-821A-1A43D5575754}"/>
                </a:ext>
              </a:extLst>
            </p:cNvPr>
            <p:cNvSpPr/>
            <p:nvPr/>
          </p:nvSpPr>
          <p:spPr bwMode="gray">
            <a:xfrm>
              <a:off x="3698716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0" name="Freihandform: Form 739">
              <a:extLst>
                <a:ext uri="{FF2B5EF4-FFF2-40B4-BE49-F238E27FC236}">
                  <a16:creationId xmlns:a16="http://schemas.microsoft.com/office/drawing/2014/main" id="{26E50F42-41E8-4842-94E5-B62478E98C57}"/>
                </a:ext>
              </a:extLst>
            </p:cNvPr>
            <p:cNvSpPr/>
            <p:nvPr/>
          </p:nvSpPr>
          <p:spPr bwMode="gray">
            <a:xfrm>
              <a:off x="3698716" y="3865537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8D8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1" name="Freihandform: Form 740">
              <a:extLst>
                <a:ext uri="{FF2B5EF4-FFF2-40B4-BE49-F238E27FC236}">
                  <a16:creationId xmlns:a16="http://schemas.microsoft.com/office/drawing/2014/main" id="{2985A557-BF85-49EC-92CD-E7DB9FE8D3E4}"/>
                </a:ext>
              </a:extLst>
            </p:cNvPr>
            <p:cNvSpPr/>
            <p:nvPr/>
          </p:nvSpPr>
          <p:spPr bwMode="gray">
            <a:xfrm>
              <a:off x="3698716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2" name="Freihandform: Form 741">
              <a:extLst>
                <a:ext uri="{FF2B5EF4-FFF2-40B4-BE49-F238E27FC236}">
                  <a16:creationId xmlns:a16="http://schemas.microsoft.com/office/drawing/2014/main" id="{B33AF917-841E-4178-AC67-15E2DC794289}"/>
                </a:ext>
              </a:extLst>
            </p:cNvPr>
            <p:cNvSpPr/>
            <p:nvPr/>
          </p:nvSpPr>
          <p:spPr bwMode="gray">
            <a:xfrm>
              <a:off x="3698716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3" name="Freihandform: Form 742">
              <a:extLst>
                <a:ext uri="{FF2B5EF4-FFF2-40B4-BE49-F238E27FC236}">
                  <a16:creationId xmlns:a16="http://schemas.microsoft.com/office/drawing/2014/main" id="{6B6F3939-3318-4C34-9CA4-F9B5ABE04EC4}"/>
                </a:ext>
              </a:extLst>
            </p:cNvPr>
            <p:cNvSpPr/>
            <p:nvPr/>
          </p:nvSpPr>
          <p:spPr bwMode="gray">
            <a:xfrm>
              <a:off x="4314285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4" name="Freihandform: Form 743">
              <a:extLst>
                <a:ext uri="{FF2B5EF4-FFF2-40B4-BE49-F238E27FC236}">
                  <a16:creationId xmlns:a16="http://schemas.microsoft.com/office/drawing/2014/main" id="{25F191B2-9724-4A2D-981F-B1BEBBC6F522}"/>
                </a:ext>
              </a:extLst>
            </p:cNvPr>
            <p:cNvSpPr/>
            <p:nvPr/>
          </p:nvSpPr>
          <p:spPr bwMode="gray">
            <a:xfrm>
              <a:off x="4314285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5" name="Freihandform: Form 744">
              <a:extLst>
                <a:ext uri="{FF2B5EF4-FFF2-40B4-BE49-F238E27FC236}">
                  <a16:creationId xmlns:a16="http://schemas.microsoft.com/office/drawing/2014/main" id="{F3CC15B5-C1D2-4880-A47B-13FE21086409}"/>
                </a:ext>
              </a:extLst>
            </p:cNvPr>
            <p:cNvSpPr/>
            <p:nvPr/>
          </p:nvSpPr>
          <p:spPr bwMode="gray">
            <a:xfrm>
              <a:off x="4314285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6" name="Freihandform: Form 745">
              <a:extLst>
                <a:ext uri="{FF2B5EF4-FFF2-40B4-BE49-F238E27FC236}">
                  <a16:creationId xmlns:a16="http://schemas.microsoft.com/office/drawing/2014/main" id="{75B4BBC0-0758-4D54-8149-CFF5F7DE1AD8}"/>
                </a:ext>
              </a:extLst>
            </p:cNvPr>
            <p:cNvSpPr/>
            <p:nvPr/>
          </p:nvSpPr>
          <p:spPr bwMode="gray">
            <a:xfrm>
              <a:off x="4314285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7" name="Freihandform: Form 746">
              <a:extLst>
                <a:ext uri="{FF2B5EF4-FFF2-40B4-BE49-F238E27FC236}">
                  <a16:creationId xmlns:a16="http://schemas.microsoft.com/office/drawing/2014/main" id="{BE3F02F9-73BD-435E-BB8E-C8AF7B3B89C8}"/>
                </a:ext>
              </a:extLst>
            </p:cNvPr>
            <p:cNvSpPr/>
            <p:nvPr/>
          </p:nvSpPr>
          <p:spPr bwMode="gray">
            <a:xfrm>
              <a:off x="4314285" y="201930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8" name="Freihandform: Form 747">
              <a:extLst>
                <a:ext uri="{FF2B5EF4-FFF2-40B4-BE49-F238E27FC236}">
                  <a16:creationId xmlns:a16="http://schemas.microsoft.com/office/drawing/2014/main" id="{D7E99475-0F84-4FC1-84C7-3D3102E0750B}"/>
                </a:ext>
              </a:extLst>
            </p:cNvPr>
            <p:cNvSpPr/>
            <p:nvPr/>
          </p:nvSpPr>
          <p:spPr bwMode="gray">
            <a:xfrm>
              <a:off x="4314285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49" name="Freihandform: Form 748">
              <a:extLst>
                <a:ext uri="{FF2B5EF4-FFF2-40B4-BE49-F238E27FC236}">
                  <a16:creationId xmlns:a16="http://schemas.microsoft.com/office/drawing/2014/main" id="{242A92F0-98E4-45E1-BF27-EA2E750FBDDB}"/>
                </a:ext>
              </a:extLst>
            </p:cNvPr>
            <p:cNvSpPr/>
            <p:nvPr/>
          </p:nvSpPr>
          <p:spPr bwMode="gray">
            <a:xfrm>
              <a:off x="4724508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0" name="Freihandform: Form 749">
              <a:extLst>
                <a:ext uri="{FF2B5EF4-FFF2-40B4-BE49-F238E27FC236}">
                  <a16:creationId xmlns:a16="http://schemas.microsoft.com/office/drawing/2014/main" id="{E52E0253-B196-40C5-9073-61DE8FC88841}"/>
                </a:ext>
              </a:extLst>
            </p:cNvPr>
            <p:cNvSpPr/>
            <p:nvPr/>
          </p:nvSpPr>
          <p:spPr bwMode="gray">
            <a:xfrm>
              <a:off x="4724508" y="3044622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1" name="Freihandform: Form 750">
              <a:extLst>
                <a:ext uri="{FF2B5EF4-FFF2-40B4-BE49-F238E27FC236}">
                  <a16:creationId xmlns:a16="http://schemas.microsoft.com/office/drawing/2014/main" id="{140BF807-3EBB-4014-BEDC-242AEDC421D7}"/>
                </a:ext>
              </a:extLst>
            </p:cNvPr>
            <p:cNvSpPr/>
            <p:nvPr/>
          </p:nvSpPr>
          <p:spPr bwMode="gray">
            <a:xfrm>
              <a:off x="4724508" y="34548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2" name="Freihandform: Form 751">
              <a:extLst>
                <a:ext uri="{FF2B5EF4-FFF2-40B4-BE49-F238E27FC236}">
                  <a16:creationId xmlns:a16="http://schemas.microsoft.com/office/drawing/2014/main" id="{EDFFC3CC-6E84-463E-B429-B1D0765B3903}"/>
                </a:ext>
              </a:extLst>
            </p:cNvPr>
            <p:cNvSpPr/>
            <p:nvPr/>
          </p:nvSpPr>
          <p:spPr bwMode="gray">
            <a:xfrm>
              <a:off x="4724508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3" name="Freihandform: Form 752">
              <a:extLst>
                <a:ext uri="{FF2B5EF4-FFF2-40B4-BE49-F238E27FC236}">
                  <a16:creationId xmlns:a16="http://schemas.microsoft.com/office/drawing/2014/main" id="{1378317C-BDDF-488B-A257-26CA9942D18B}"/>
                </a:ext>
              </a:extLst>
            </p:cNvPr>
            <p:cNvSpPr/>
            <p:nvPr/>
          </p:nvSpPr>
          <p:spPr bwMode="gray">
            <a:xfrm>
              <a:off x="4724508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4" name="Freihandform: Form 753">
              <a:extLst>
                <a:ext uri="{FF2B5EF4-FFF2-40B4-BE49-F238E27FC236}">
                  <a16:creationId xmlns:a16="http://schemas.microsoft.com/office/drawing/2014/main" id="{03517166-B53C-4952-8FD6-E8CE2A628F79}"/>
                </a:ext>
              </a:extLst>
            </p:cNvPr>
            <p:cNvSpPr/>
            <p:nvPr/>
          </p:nvSpPr>
          <p:spPr bwMode="gray">
            <a:xfrm>
              <a:off x="4724508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5" name="Freihandform: Form 754">
              <a:extLst>
                <a:ext uri="{FF2B5EF4-FFF2-40B4-BE49-F238E27FC236}">
                  <a16:creationId xmlns:a16="http://schemas.microsoft.com/office/drawing/2014/main" id="{3CB9D1B8-BE6D-482C-A318-C2A04672DFBB}"/>
                </a:ext>
              </a:extLst>
            </p:cNvPr>
            <p:cNvSpPr/>
            <p:nvPr/>
          </p:nvSpPr>
          <p:spPr bwMode="gray">
            <a:xfrm>
              <a:off x="4929384" y="2839745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6" name="Freihandform: Form 755">
              <a:extLst>
                <a:ext uri="{FF2B5EF4-FFF2-40B4-BE49-F238E27FC236}">
                  <a16:creationId xmlns:a16="http://schemas.microsoft.com/office/drawing/2014/main" id="{5C296F38-0218-4CA1-B177-D018A64381C5}"/>
                </a:ext>
              </a:extLst>
            </p:cNvPr>
            <p:cNvSpPr/>
            <p:nvPr/>
          </p:nvSpPr>
          <p:spPr bwMode="gray">
            <a:xfrm>
              <a:off x="4929384" y="3660191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7" name="Freihandform: Form 756">
              <a:extLst>
                <a:ext uri="{FF2B5EF4-FFF2-40B4-BE49-F238E27FC236}">
                  <a16:creationId xmlns:a16="http://schemas.microsoft.com/office/drawing/2014/main" id="{D8973571-5564-44BB-9329-B81EAC98486E}"/>
                </a:ext>
              </a:extLst>
            </p:cNvPr>
            <p:cNvSpPr/>
            <p:nvPr/>
          </p:nvSpPr>
          <p:spPr bwMode="gray">
            <a:xfrm>
              <a:off x="4929384" y="4070414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DB2F36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8" name="Freihandform: Form 757">
              <a:extLst>
                <a:ext uri="{FF2B5EF4-FFF2-40B4-BE49-F238E27FC236}">
                  <a16:creationId xmlns:a16="http://schemas.microsoft.com/office/drawing/2014/main" id="{CA861218-BAE6-4EB7-9407-AC2617EAF004}"/>
                </a:ext>
              </a:extLst>
            </p:cNvPr>
            <p:cNvSpPr/>
            <p:nvPr/>
          </p:nvSpPr>
          <p:spPr bwMode="gray">
            <a:xfrm>
              <a:off x="4929384" y="2634399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5405 h 140970"/>
                <a:gd name="connsiteX3" fmla="*/ 0 w 140970"/>
                <a:gd name="connsiteY3" fmla="*/ 16540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5405"/>
                  </a:lnTo>
                  <a:lnTo>
                    <a:pt x="0" y="165405"/>
                  </a:lnTo>
                  <a:close/>
                </a:path>
              </a:pathLst>
            </a:custGeom>
            <a:solidFill>
              <a:srgbClr val="F9E700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59" name="Freihandform: Form 758">
              <a:extLst>
                <a:ext uri="{FF2B5EF4-FFF2-40B4-BE49-F238E27FC236}">
                  <a16:creationId xmlns:a16="http://schemas.microsoft.com/office/drawing/2014/main" id="{D1D0934C-CCF9-4E94-B8CB-DBF92DCA0AE5}"/>
                </a:ext>
              </a:extLst>
            </p:cNvPr>
            <p:cNvSpPr/>
            <p:nvPr/>
          </p:nvSpPr>
          <p:spPr bwMode="gray">
            <a:xfrm>
              <a:off x="4929384" y="4275290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AB1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0" name="Freihandform: Form 759">
              <a:extLst>
                <a:ext uri="{FF2B5EF4-FFF2-40B4-BE49-F238E27FC236}">
                  <a16:creationId xmlns:a16="http://schemas.microsoft.com/office/drawing/2014/main" id="{AE99F1CD-7441-4729-8D7B-9941CB421A34}"/>
                </a:ext>
              </a:extLst>
            </p:cNvPr>
            <p:cNvSpPr/>
            <p:nvPr/>
          </p:nvSpPr>
          <p:spPr bwMode="gray">
            <a:xfrm>
              <a:off x="4929384" y="4685513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946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761" name="Freihandform: Form 760">
              <a:extLst>
                <a:ext uri="{FF2B5EF4-FFF2-40B4-BE49-F238E27FC236}">
                  <a16:creationId xmlns:a16="http://schemas.microsoft.com/office/drawing/2014/main" id="{C5738954-9E6A-455E-B545-67E140830F37}"/>
                </a:ext>
              </a:extLst>
            </p:cNvPr>
            <p:cNvSpPr/>
            <p:nvPr/>
          </p:nvSpPr>
          <p:spPr bwMode="gray">
            <a:xfrm>
              <a:off x="4929384" y="3249968"/>
              <a:ext cx="140970" cy="140970"/>
            </a:xfrm>
            <a:custGeom>
              <a:avLst/>
              <a:gdLst>
                <a:gd name="connsiteX0" fmla="*/ 0 w 140970"/>
                <a:gd name="connsiteY0" fmla="*/ 0 h 140970"/>
                <a:gd name="connsiteX1" fmla="*/ 164935 w 140970"/>
                <a:gd name="connsiteY1" fmla="*/ 0 h 140970"/>
                <a:gd name="connsiteX2" fmla="*/ 164935 w 140970"/>
                <a:gd name="connsiteY2" fmla="*/ 164935 h 140970"/>
                <a:gd name="connsiteX3" fmla="*/ 0 w 140970"/>
                <a:gd name="connsiteY3" fmla="*/ 164935 h 14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970" h="140970">
                  <a:moveTo>
                    <a:pt x="0" y="0"/>
                  </a:moveTo>
                  <a:lnTo>
                    <a:pt x="164935" y="0"/>
                  </a:lnTo>
                  <a:lnTo>
                    <a:pt x="164935" y="164935"/>
                  </a:lnTo>
                  <a:lnTo>
                    <a:pt x="0" y="164935"/>
                  </a:lnTo>
                  <a:close/>
                </a:path>
              </a:pathLst>
            </a:custGeom>
            <a:solidFill>
              <a:srgbClr val="004E9C"/>
            </a:solidFill>
            <a:ln w="46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pic>
        <p:nvPicPr>
          <p:cNvPr id="58" name="Logo">
            <a:extLst>
              <a:ext uri="{FF2B5EF4-FFF2-40B4-BE49-F238E27FC236}">
                <a16:creationId xmlns:a16="http://schemas.microsoft.com/office/drawing/2014/main" id="{7E4AF8E9-90E1-4A9D-8CAF-D53CA98A1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pic>
        <p:nvPicPr>
          <p:cNvPr id="59" name="Grafik 58">
            <a:hlinkClick r:id="rId4"/>
            <a:extLst>
              <a:ext uri="{FF2B5EF4-FFF2-40B4-BE49-F238E27FC236}">
                <a16:creationId xmlns:a16="http://schemas.microsoft.com/office/drawing/2014/main" id="{96375ADB-1EFF-4122-933A-A30FBDF52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3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HG">
            <a:extLst>
              <a:ext uri="{FF2B5EF4-FFF2-40B4-BE49-F238E27FC236}">
                <a16:creationId xmlns:a16="http://schemas.microsoft.com/office/drawing/2014/main" id="{28DD0817-447E-4999-930A-8A0F528B9DBF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30" name="Titel">
            <a:extLst>
              <a:ext uri="{FF2B5EF4-FFF2-40B4-BE49-F238E27FC236}">
                <a16:creationId xmlns:a16="http://schemas.microsoft.com/office/drawing/2014/main" id="{F31A51C4-D29F-419E-B606-5F448848FE08}"/>
              </a:ext>
            </a:extLst>
          </p:cNvPr>
          <p:cNvSpPr txBox="1">
            <a:spLocks/>
          </p:cNvSpPr>
          <p:nvPr/>
        </p:nvSpPr>
        <p:spPr bwMode="gray">
          <a:xfrm>
            <a:off x="539999" y="3895848"/>
            <a:ext cx="8775451" cy="210871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cap="all" baseline="0">
                <a:solidFill>
                  <a:srgbClr val="052823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de-DE" sz="5400" b="0" dirty="0">
                <a:solidFill>
                  <a:schemeClr val="bg1"/>
                </a:solidFill>
                <a:latin typeface="+mn-lt"/>
              </a:rPr>
              <a:t>Haftungen bei Rechts-</a:t>
            </a:r>
            <a:br>
              <a:rPr lang="de-DE" sz="5400" b="0" dirty="0">
                <a:solidFill>
                  <a:schemeClr val="bg1"/>
                </a:solidFill>
                <a:latin typeface="+mn-lt"/>
              </a:rPr>
            </a:br>
            <a:r>
              <a:rPr lang="de-DE" sz="5400" b="0" dirty="0">
                <a:solidFill>
                  <a:schemeClr val="bg1"/>
                </a:solidFill>
                <a:latin typeface="+mn-lt"/>
              </a:rPr>
              <a:t>verletzungen im Rahmen </a:t>
            </a:r>
            <a:br>
              <a:rPr lang="de-DE" sz="5400" b="0" dirty="0">
                <a:solidFill>
                  <a:schemeClr val="bg1"/>
                </a:solidFill>
                <a:latin typeface="+mn-lt"/>
              </a:rPr>
            </a:br>
            <a:r>
              <a:rPr lang="de-DE" sz="5400" b="0" dirty="0">
                <a:solidFill>
                  <a:schemeClr val="bg1"/>
                </a:solidFill>
                <a:latin typeface="+mn-lt"/>
              </a:rPr>
              <a:t>des Forschungsdaten-managements</a:t>
            </a:r>
            <a:endParaRPr lang="de-DE" sz="5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0" name="Logo">
            <a:extLst>
              <a:ext uri="{FF2B5EF4-FFF2-40B4-BE49-F238E27FC236}">
                <a16:creationId xmlns:a16="http://schemas.microsoft.com/office/drawing/2014/main" id="{E0298959-5205-4E91-BD69-7CB3DEC97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63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HG">
            <a:extLst>
              <a:ext uri="{FF2B5EF4-FFF2-40B4-BE49-F238E27FC236}">
                <a16:creationId xmlns:a16="http://schemas.microsoft.com/office/drawing/2014/main" id="{55588104-E033-418E-BE69-9A605FC4D822}"/>
              </a:ext>
            </a:extLst>
          </p:cNvPr>
          <p:cNvSpPr/>
          <p:nvPr/>
        </p:nvSpPr>
        <p:spPr bwMode="gray">
          <a:xfrm>
            <a:off x="0" y="0"/>
            <a:ext cx="121904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1F0E6EFB-6D9C-4DBE-AA02-F86B042364DC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Haftungen bei Rechtsverletzungen im Rahmen </a:t>
            </a:r>
            <a:br>
              <a:rPr lang="de-DE" sz="2800" dirty="0">
                <a:latin typeface="+mn-lt"/>
              </a:rPr>
            </a:br>
            <a:r>
              <a:rPr lang="de-DE" sz="2800" dirty="0">
                <a:latin typeface="+mn-lt"/>
              </a:rPr>
              <a:t>des Forschungsdatenmanagements</a:t>
            </a:r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br>
              <a:rPr lang="de-DE" sz="2800" dirty="0">
                <a:latin typeface="+mn-lt"/>
              </a:rPr>
            </a:br>
            <a:endParaRPr lang="de-DE" sz="2800" dirty="0">
              <a:latin typeface="+mn-lt"/>
            </a:endParaRPr>
          </a:p>
        </p:txBody>
      </p:sp>
      <p:sp>
        <p:nvSpPr>
          <p:cNvPr id="2" name="Inhalt">
            <a:extLst>
              <a:ext uri="{FF2B5EF4-FFF2-40B4-BE49-F238E27FC236}">
                <a16:creationId xmlns:a16="http://schemas.microsoft.com/office/drawing/2014/main" id="{D3CB11C6-E354-4084-965E-CFA0D613793E}"/>
              </a:ext>
            </a:extLst>
          </p:cNvPr>
          <p:cNvSpPr>
            <a:spLocks noGrp="1"/>
          </p:cNvSpPr>
          <p:nvPr>
            <p:ph sz="quarter" idx="4294967295"/>
          </p:nvPr>
        </p:nvSpPr>
        <p:spPr bwMode="gray">
          <a:xfrm>
            <a:off x="540000" y="2944561"/>
            <a:ext cx="3402000" cy="1008000"/>
          </a:xfrm>
        </p:spPr>
        <p:txBody>
          <a:bodyPr wrap="square" lIns="144000" tIns="0" rIns="0">
            <a:noAutofit/>
          </a:bodyPr>
          <a:lstStyle/>
          <a:p>
            <a:pPr marL="0" lvl="0" indent="0">
              <a:buNone/>
            </a:pP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Im Rahmen des Forschungsdaten-managements kann es zu </a:t>
            </a:r>
            <a:b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Rechtsverletzungen kommen, z.B. von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Urheberrechten Dritter, vertraglichen Pflichten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oder 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</a:rPr>
              <a:t>gesetzlichen Pflichten</a:t>
            </a:r>
            <a:r>
              <a:rPr lang="de-DE" sz="1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.</a:t>
            </a:r>
          </a:p>
        </p:txBody>
      </p:sp>
      <p:cxnSp>
        <p:nvCxnSpPr>
          <p:cNvPr id="62" name="Gerader Verbinder">
            <a:extLst>
              <a:ext uri="{FF2B5EF4-FFF2-40B4-BE49-F238E27FC236}">
                <a16:creationId xmlns:a16="http://schemas.microsoft.com/office/drawing/2014/main" id="{63578F2D-FDF6-48C1-A90D-D8A1C1FFD05E}"/>
              </a:ext>
            </a:extLst>
          </p:cNvPr>
          <p:cNvCxnSpPr>
            <a:cxnSpLocks/>
          </p:cNvCxnSpPr>
          <p:nvPr/>
        </p:nvCxnSpPr>
        <p:spPr bwMode="gray">
          <a:xfrm flipV="1">
            <a:off x="539999" y="2944563"/>
            <a:ext cx="0" cy="1008000"/>
          </a:xfrm>
          <a:prstGeom prst="line">
            <a:avLst/>
          </a:prstGeom>
          <a:ln w="6350">
            <a:solidFill>
              <a:srgbClr val="009CB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Logo">
            <a:extLst>
              <a:ext uri="{FF2B5EF4-FFF2-40B4-BE49-F238E27FC236}">
                <a16:creationId xmlns:a16="http://schemas.microsoft.com/office/drawing/2014/main" id="{52C61BFA-7816-4DDC-9746-B2A43CD25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189" name="Gruppieren 188">
            <a:extLst>
              <a:ext uri="{FF2B5EF4-FFF2-40B4-BE49-F238E27FC236}">
                <a16:creationId xmlns:a16="http://schemas.microsoft.com/office/drawing/2014/main" id="{F4876A08-064F-4926-AF58-C711E852FF8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793934" y="2956491"/>
            <a:ext cx="2365480" cy="2054329"/>
            <a:chOff x="4793934" y="2956491"/>
            <a:chExt cx="2365480" cy="2054329"/>
          </a:xfrm>
        </p:grpSpPr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3BB3495B-2322-4A2E-AC23-BC2E9A8EB155}"/>
                </a:ext>
              </a:extLst>
            </p:cNvPr>
            <p:cNvSpPr/>
            <p:nvPr/>
          </p:nvSpPr>
          <p:spPr bwMode="gray">
            <a:xfrm>
              <a:off x="5936642" y="4415811"/>
              <a:ext cx="90979" cy="90979"/>
            </a:xfrm>
            <a:custGeom>
              <a:avLst/>
              <a:gdLst>
                <a:gd name="connsiteX0" fmla="*/ 24842 w 40724"/>
                <a:gd name="connsiteY0" fmla="*/ 21584 h 40724"/>
                <a:gd name="connsiteX1" fmla="*/ 21584 w 40724"/>
                <a:gd name="connsiteY1" fmla="*/ 24842 h 40724"/>
                <a:gd name="connsiteX2" fmla="*/ 18326 w 40724"/>
                <a:gd name="connsiteY2" fmla="*/ 21584 h 40724"/>
                <a:gd name="connsiteX3" fmla="*/ 21584 w 40724"/>
                <a:gd name="connsiteY3" fmla="*/ 18326 h 40724"/>
                <a:gd name="connsiteX4" fmla="*/ 24842 w 40724"/>
                <a:gd name="connsiteY4" fmla="*/ 21584 h 4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724" h="40724">
                  <a:moveTo>
                    <a:pt x="24842" y="21584"/>
                  </a:moveTo>
                  <a:cubicBezTo>
                    <a:pt x="24842" y="23213"/>
                    <a:pt x="23213" y="24842"/>
                    <a:pt x="21584" y="24842"/>
                  </a:cubicBezTo>
                  <a:cubicBezTo>
                    <a:pt x="19955" y="24842"/>
                    <a:pt x="18326" y="23213"/>
                    <a:pt x="18326" y="21584"/>
                  </a:cubicBezTo>
                  <a:cubicBezTo>
                    <a:pt x="18326" y="19955"/>
                    <a:pt x="19955" y="18326"/>
                    <a:pt x="21584" y="18326"/>
                  </a:cubicBezTo>
                  <a:cubicBezTo>
                    <a:pt x="23213" y="18326"/>
                    <a:pt x="24842" y="19955"/>
                    <a:pt x="24842" y="21584"/>
                  </a:cubicBezTo>
                  <a:close/>
                </a:path>
              </a:pathLst>
            </a:custGeom>
            <a:noFill/>
            <a:ln w="63500" cap="rnd">
              <a:solidFill>
                <a:schemeClr val="accent1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AC571824-0E89-48D0-BB1D-816A11D41462}"/>
                </a:ext>
              </a:extLst>
            </p:cNvPr>
            <p:cNvSpPr/>
            <p:nvPr/>
          </p:nvSpPr>
          <p:spPr bwMode="gray">
            <a:xfrm>
              <a:off x="5416250" y="4537723"/>
              <a:ext cx="1128149" cy="473097"/>
            </a:xfrm>
            <a:custGeom>
              <a:avLst/>
              <a:gdLst>
                <a:gd name="connsiteX0" fmla="*/ 254523 w 504983"/>
                <a:gd name="connsiteY0" fmla="*/ 18326 h 211767"/>
                <a:gd name="connsiteX1" fmla="*/ 416607 w 504983"/>
                <a:gd name="connsiteY1" fmla="*/ 18326 h 211767"/>
                <a:gd name="connsiteX2" fmla="*/ 420679 w 504983"/>
                <a:gd name="connsiteY2" fmla="*/ 100590 h 211767"/>
                <a:gd name="connsiteX3" fmla="*/ 484209 w 504983"/>
                <a:gd name="connsiteY3" fmla="*/ 177151 h 211767"/>
                <a:gd name="connsiteX4" fmla="*/ 484209 w 504983"/>
                <a:gd name="connsiteY4" fmla="*/ 177151 h 211767"/>
                <a:gd name="connsiteX5" fmla="*/ 477693 w 504983"/>
                <a:gd name="connsiteY5" fmla="*/ 193441 h 211767"/>
                <a:gd name="connsiteX6" fmla="*/ 253709 w 504983"/>
                <a:gd name="connsiteY6" fmla="*/ 193441 h 211767"/>
                <a:gd name="connsiteX7" fmla="*/ 29724 w 504983"/>
                <a:gd name="connsiteY7" fmla="*/ 193441 h 211767"/>
                <a:gd name="connsiteX8" fmla="*/ 23208 w 504983"/>
                <a:gd name="connsiteY8" fmla="*/ 177151 h 211767"/>
                <a:gd name="connsiteX9" fmla="*/ 23208 w 504983"/>
                <a:gd name="connsiteY9" fmla="*/ 177151 h 211767"/>
                <a:gd name="connsiteX10" fmla="*/ 86738 w 504983"/>
                <a:gd name="connsiteY10" fmla="*/ 100590 h 211767"/>
                <a:gd name="connsiteX11" fmla="*/ 90811 w 504983"/>
                <a:gd name="connsiteY11" fmla="*/ 18326 h 211767"/>
                <a:gd name="connsiteX12" fmla="*/ 254523 w 504983"/>
                <a:gd name="connsiteY12" fmla="*/ 18326 h 21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4983" h="211767">
                  <a:moveTo>
                    <a:pt x="254523" y="18326"/>
                  </a:moveTo>
                  <a:lnTo>
                    <a:pt x="416607" y="18326"/>
                  </a:lnTo>
                  <a:cubicBezTo>
                    <a:pt x="416607" y="18326"/>
                    <a:pt x="412534" y="59865"/>
                    <a:pt x="420679" y="100590"/>
                  </a:cubicBezTo>
                  <a:cubicBezTo>
                    <a:pt x="427195" y="131540"/>
                    <a:pt x="450001" y="159233"/>
                    <a:pt x="484209" y="177151"/>
                  </a:cubicBezTo>
                  <a:lnTo>
                    <a:pt x="484209" y="177151"/>
                  </a:lnTo>
                  <a:cubicBezTo>
                    <a:pt x="493983" y="182039"/>
                    <a:pt x="489096" y="193441"/>
                    <a:pt x="477693" y="193441"/>
                  </a:cubicBezTo>
                  <a:lnTo>
                    <a:pt x="253709" y="193441"/>
                  </a:lnTo>
                  <a:lnTo>
                    <a:pt x="29724" y="193441"/>
                  </a:lnTo>
                  <a:cubicBezTo>
                    <a:pt x="18321" y="193441"/>
                    <a:pt x="14249" y="182039"/>
                    <a:pt x="23208" y="177151"/>
                  </a:cubicBezTo>
                  <a:lnTo>
                    <a:pt x="23208" y="177151"/>
                  </a:lnTo>
                  <a:cubicBezTo>
                    <a:pt x="57417" y="160047"/>
                    <a:pt x="80222" y="132355"/>
                    <a:pt x="86738" y="100590"/>
                  </a:cubicBezTo>
                  <a:cubicBezTo>
                    <a:pt x="94883" y="59865"/>
                    <a:pt x="90811" y="18326"/>
                    <a:pt x="90811" y="18326"/>
                  </a:cubicBezTo>
                  <a:lnTo>
                    <a:pt x="254523" y="18326"/>
                  </a:ln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BBEF155F-D0BB-4D61-A89A-6ED89A70308F}"/>
                </a:ext>
              </a:extLst>
            </p:cNvPr>
            <p:cNvSpPr/>
            <p:nvPr/>
          </p:nvSpPr>
          <p:spPr bwMode="gray">
            <a:xfrm>
              <a:off x="5045042" y="4257505"/>
              <a:ext cx="1874188" cy="72784"/>
            </a:xfrm>
            <a:custGeom>
              <a:avLst/>
              <a:gdLst>
                <a:gd name="connsiteX0" fmla="*/ 18326 w 838923"/>
                <a:gd name="connsiteY0" fmla="*/ 18326 h 32579"/>
                <a:gd name="connsiteX1" fmla="*/ 823856 w 83892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8923" h="32579">
                  <a:moveTo>
                    <a:pt x="18326" y="18326"/>
                  </a:moveTo>
                  <a:lnTo>
                    <a:pt x="823856" y="18326"/>
                  </a:lnTo>
                </a:path>
              </a:pathLst>
            </a:custGeom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B1BAF8AB-C1ED-4932-B37D-87E9AD38482D}"/>
                </a:ext>
              </a:extLst>
            </p:cNvPr>
            <p:cNvSpPr/>
            <p:nvPr/>
          </p:nvSpPr>
          <p:spPr bwMode="gray">
            <a:xfrm>
              <a:off x="4793934" y="2956491"/>
              <a:ext cx="2365480" cy="1655835"/>
            </a:xfrm>
            <a:custGeom>
              <a:avLst/>
              <a:gdLst>
                <a:gd name="connsiteX0" fmla="*/ 999786 w 1058836"/>
                <a:gd name="connsiteY0" fmla="*/ 726117 h 741185"/>
                <a:gd name="connsiteX1" fmla="*/ 66381 w 1058836"/>
                <a:gd name="connsiteY1" fmla="*/ 726117 h 741185"/>
                <a:gd name="connsiteX2" fmla="*/ 18326 w 1058836"/>
                <a:gd name="connsiteY2" fmla="*/ 678062 h 741185"/>
                <a:gd name="connsiteX3" fmla="*/ 18326 w 1058836"/>
                <a:gd name="connsiteY3" fmla="*/ 66381 h 741185"/>
                <a:gd name="connsiteX4" fmla="*/ 66381 w 1058836"/>
                <a:gd name="connsiteY4" fmla="*/ 18326 h 741185"/>
                <a:gd name="connsiteX5" fmla="*/ 999786 w 1058836"/>
                <a:gd name="connsiteY5" fmla="*/ 18326 h 741185"/>
                <a:gd name="connsiteX6" fmla="*/ 1047840 w 1058836"/>
                <a:gd name="connsiteY6" fmla="*/ 66381 h 741185"/>
                <a:gd name="connsiteX7" fmla="*/ 1047840 w 1058836"/>
                <a:gd name="connsiteY7" fmla="*/ 678062 h 741185"/>
                <a:gd name="connsiteX8" fmla="*/ 999786 w 1058836"/>
                <a:gd name="connsiteY8" fmla="*/ 726117 h 74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8836" h="741185">
                  <a:moveTo>
                    <a:pt x="999786" y="726117"/>
                  </a:moveTo>
                  <a:lnTo>
                    <a:pt x="66381" y="726117"/>
                  </a:lnTo>
                  <a:cubicBezTo>
                    <a:pt x="40317" y="726117"/>
                    <a:pt x="18326" y="704940"/>
                    <a:pt x="18326" y="678062"/>
                  </a:cubicBezTo>
                  <a:lnTo>
                    <a:pt x="18326" y="66381"/>
                  </a:lnTo>
                  <a:cubicBezTo>
                    <a:pt x="18326" y="40317"/>
                    <a:pt x="39503" y="18326"/>
                    <a:pt x="66381" y="18326"/>
                  </a:cubicBezTo>
                  <a:lnTo>
                    <a:pt x="999786" y="18326"/>
                  </a:lnTo>
                  <a:cubicBezTo>
                    <a:pt x="1025849" y="18326"/>
                    <a:pt x="1047840" y="39503"/>
                    <a:pt x="1047840" y="66381"/>
                  </a:cubicBezTo>
                  <a:lnTo>
                    <a:pt x="1047840" y="678062"/>
                  </a:lnTo>
                  <a:cubicBezTo>
                    <a:pt x="1047026" y="704126"/>
                    <a:pt x="1025849" y="726117"/>
                    <a:pt x="999786" y="726117"/>
                  </a:cubicBez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5CA93E87-E04F-4478-B12F-E6DD142BD82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734306" y="3391013"/>
            <a:ext cx="495661" cy="534737"/>
            <a:chOff x="10124967" y="4060948"/>
            <a:chExt cx="729581" cy="787100"/>
          </a:xfrm>
        </p:grpSpPr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A6A5FC98-1146-4672-A4A9-8609478D1EAF}"/>
                </a:ext>
              </a:extLst>
            </p:cNvPr>
            <p:cNvSpPr/>
            <p:nvPr/>
          </p:nvSpPr>
          <p:spPr bwMode="gray">
            <a:xfrm>
              <a:off x="10364124" y="4060948"/>
              <a:ext cx="490424" cy="787100"/>
            </a:xfrm>
            <a:custGeom>
              <a:avLst/>
              <a:gdLst>
                <a:gd name="connsiteX0" fmla="*/ 19140 w 659736"/>
                <a:gd name="connsiteY0" fmla="*/ 1045397 h 1058836"/>
                <a:gd name="connsiteX1" fmla="*/ 262673 w 659736"/>
                <a:gd name="connsiteY1" fmla="*/ 1045397 h 1058836"/>
                <a:gd name="connsiteX2" fmla="*/ 547744 w 659736"/>
                <a:gd name="connsiteY2" fmla="*/ 1045397 h 1058836"/>
                <a:gd name="connsiteX3" fmla="*/ 634894 w 659736"/>
                <a:gd name="connsiteY3" fmla="*/ 907748 h 1058836"/>
                <a:gd name="connsiteX4" fmla="*/ 393806 w 659736"/>
                <a:gd name="connsiteY4" fmla="*/ 395434 h 1058836"/>
                <a:gd name="connsiteX5" fmla="*/ 373443 w 659736"/>
                <a:gd name="connsiteY5" fmla="*/ 305026 h 1058836"/>
                <a:gd name="connsiteX6" fmla="*/ 373443 w 659736"/>
                <a:gd name="connsiteY6" fmla="*/ 105476 h 1058836"/>
                <a:gd name="connsiteX7" fmla="*/ 373443 w 659736"/>
                <a:gd name="connsiteY7" fmla="*/ 105476 h 1058836"/>
                <a:gd name="connsiteX8" fmla="*/ 407652 w 659736"/>
                <a:gd name="connsiteY8" fmla="*/ 71268 h 1058836"/>
                <a:gd name="connsiteX9" fmla="*/ 407652 w 659736"/>
                <a:gd name="connsiteY9" fmla="*/ 52534 h 1058836"/>
                <a:gd name="connsiteX10" fmla="*/ 373443 w 659736"/>
                <a:gd name="connsiteY10" fmla="*/ 18326 h 1058836"/>
                <a:gd name="connsiteX11" fmla="*/ 151902 w 659736"/>
                <a:gd name="connsiteY11" fmla="*/ 18326 h 1058836"/>
                <a:gd name="connsiteX12" fmla="*/ 117694 w 659736"/>
                <a:gd name="connsiteY12" fmla="*/ 52534 h 1058836"/>
                <a:gd name="connsiteX13" fmla="*/ 117694 w 659736"/>
                <a:gd name="connsiteY13" fmla="*/ 71268 h 1058836"/>
                <a:gd name="connsiteX14" fmla="*/ 151902 w 659736"/>
                <a:gd name="connsiteY14" fmla="*/ 105476 h 1058836"/>
                <a:gd name="connsiteX15" fmla="*/ 151902 w 659736"/>
                <a:gd name="connsiteY15" fmla="*/ 105476 h 1058836"/>
                <a:gd name="connsiteX16" fmla="*/ 151902 w 659736"/>
                <a:gd name="connsiteY16" fmla="*/ 305026 h 1058836"/>
                <a:gd name="connsiteX17" fmla="*/ 131540 w 659736"/>
                <a:gd name="connsiteY17" fmla="*/ 395434 h 1058836"/>
                <a:gd name="connsiteX18" fmla="*/ 18326 w 659736"/>
                <a:gd name="connsiteY18" fmla="*/ 635709 h 1058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59736" h="1058836">
                  <a:moveTo>
                    <a:pt x="19140" y="1045397"/>
                  </a:moveTo>
                  <a:lnTo>
                    <a:pt x="262673" y="1045397"/>
                  </a:lnTo>
                  <a:lnTo>
                    <a:pt x="547744" y="1045397"/>
                  </a:lnTo>
                  <a:cubicBezTo>
                    <a:pt x="618605" y="1045397"/>
                    <a:pt x="665845" y="971279"/>
                    <a:pt x="634894" y="907748"/>
                  </a:cubicBezTo>
                  <a:lnTo>
                    <a:pt x="393806" y="395434"/>
                  </a:lnTo>
                  <a:cubicBezTo>
                    <a:pt x="380774" y="366927"/>
                    <a:pt x="373443" y="335977"/>
                    <a:pt x="373443" y="305026"/>
                  </a:cubicBezTo>
                  <a:lnTo>
                    <a:pt x="373443" y="105476"/>
                  </a:lnTo>
                  <a:lnTo>
                    <a:pt x="373443" y="105476"/>
                  </a:lnTo>
                  <a:cubicBezTo>
                    <a:pt x="392177" y="105476"/>
                    <a:pt x="407652" y="90001"/>
                    <a:pt x="407652" y="71268"/>
                  </a:cubicBezTo>
                  <a:lnTo>
                    <a:pt x="407652" y="52534"/>
                  </a:lnTo>
                  <a:cubicBezTo>
                    <a:pt x="407652" y="33801"/>
                    <a:pt x="392177" y="18326"/>
                    <a:pt x="373443" y="18326"/>
                  </a:cubicBezTo>
                  <a:lnTo>
                    <a:pt x="151902" y="18326"/>
                  </a:lnTo>
                  <a:cubicBezTo>
                    <a:pt x="133169" y="18326"/>
                    <a:pt x="117694" y="33801"/>
                    <a:pt x="117694" y="52534"/>
                  </a:cubicBezTo>
                  <a:lnTo>
                    <a:pt x="117694" y="71268"/>
                  </a:lnTo>
                  <a:cubicBezTo>
                    <a:pt x="117694" y="90001"/>
                    <a:pt x="133169" y="105476"/>
                    <a:pt x="151902" y="105476"/>
                  </a:cubicBezTo>
                  <a:lnTo>
                    <a:pt x="151902" y="105476"/>
                  </a:lnTo>
                  <a:lnTo>
                    <a:pt x="151902" y="305026"/>
                  </a:lnTo>
                  <a:cubicBezTo>
                    <a:pt x="151902" y="336791"/>
                    <a:pt x="144572" y="367742"/>
                    <a:pt x="131540" y="395434"/>
                  </a:cubicBezTo>
                  <a:lnTo>
                    <a:pt x="18326" y="635709"/>
                  </a:lnTo>
                </a:path>
              </a:pathLst>
            </a:custGeom>
            <a:noFill/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EF2AF705-1371-418C-9E1D-53EE6DB93093}"/>
                </a:ext>
              </a:extLst>
            </p:cNvPr>
            <p:cNvSpPr/>
            <p:nvPr/>
          </p:nvSpPr>
          <p:spPr bwMode="gray">
            <a:xfrm>
              <a:off x="10568165" y="4125732"/>
              <a:ext cx="84764" cy="24219"/>
            </a:xfrm>
            <a:custGeom>
              <a:avLst/>
              <a:gdLst>
                <a:gd name="connsiteX0" fmla="*/ 98960 w 114028"/>
                <a:gd name="connsiteY0" fmla="*/ 18326 h 32579"/>
                <a:gd name="connsiteX1" fmla="*/ 18326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98960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1003783E-89F2-4E9F-9641-36C67BE445F6}"/>
                </a:ext>
              </a:extLst>
            </p:cNvPr>
            <p:cNvSpPr/>
            <p:nvPr/>
          </p:nvSpPr>
          <p:spPr bwMode="gray">
            <a:xfrm>
              <a:off x="10586934" y="4169931"/>
              <a:ext cx="66601" cy="24219"/>
            </a:xfrm>
            <a:custGeom>
              <a:avLst/>
              <a:gdLst>
                <a:gd name="connsiteX0" fmla="*/ 73711 w 89593"/>
                <a:gd name="connsiteY0" fmla="*/ 18326 h 32579"/>
                <a:gd name="connsiteX1" fmla="*/ 18326 w 8959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93" h="32579">
                  <a:moveTo>
                    <a:pt x="73711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BD128EB4-4962-49D5-AE91-899AF1758D62}"/>
                </a:ext>
              </a:extLst>
            </p:cNvPr>
            <p:cNvSpPr/>
            <p:nvPr/>
          </p:nvSpPr>
          <p:spPr bwMode="gray">
            <a:xfrm>
              <a:off x="10568165" y="4214735"/>
              <a:ext cx="84764" cy="24219"/>
            </a:xfrm>
            <a:custGeom>
              <a:avLst/>
              <a:gdLst>
                <a:gd name="connsiteX0" fmla="*/ 98960 w 114028"/>
                <a:gd name="connsiteY0" fmla="*/ 18326 h 32579"/>
                <a:gd name="connsiteX1" fmla="*/ 18326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98960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215F3826-6F44-4B84-8117-CA11F82EF105}"/>
                </a:ext>
              </a:extLst>
            </p:cNvPr>
            <p:cNvSpPr/>
            <p:nvPr/>
          </p:nvSpPr>
          <p:spPr bwMode="gray">
            <a:xfrm>
              <a:off x="10568165" y="4303738"/>
              <a:ext cx="84764" cy="24219"/>
            </a:xfrm>
            <a:custGeom>
              <a:avLst/>
              <a:gdLst>
                <a:gd name="connsiteX0" fmla="*/ 98960 w 114028"/>
                <a:gd name="connsiteY0" fmla="*/ 18326 h 32579"/>
                <a:gd name="connsiteX1" fmla="*/ 18326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98960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C190DE01-4018-4125-8059-CAAAD5DC4C6E}"/>
                </a:ext>
              </a:extLst>
            </p:cNvPr>
            <p:cNvSpPr/>
            <p:nvPr/>
          </p:nvSpPr>
          <p:spPr bwMode="gray">
            <a:xfrm>
              <a:off x="10586934" y="4258934"/>
              <a:ext cx="66601" cy="24219"/>
            </a:xfrm>
            <a:custGeom>
              <a:avLst/>
              <a:gdLst>
                <a:gd name="connsiteX0" fmla="*/ 73711 w 89593"/>
                <a:gd name="connsiteY0" fmla="*/ 18326 h 32579"/>
                <a:gd name="connsiteX1" fmla="*/ 18326 w 8959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93" h="32579">
                  <a:moveTo>
                    <a:pt x="73711" y="18326"/>
                  </a:moveTo>
                  <a:lnTo>
                    <a:pt x="18326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13EFA00E-260E-4D31-BFF5-2315788422F0}"/>
                </a:ext>
              </a:extLst>
            </p:cNvPr>
            <p:cNvSpPr/>
            <p:nvPr/>
          </p:nvSpPr>
          <p:spPr bwMode="gray">
            <a:xfrm>
              <a:off x="10150396" y="4436940"/>
              <a:ext cx="84764" cy="24219"/>
            </a:xfrm>
            <a:custGeom>
              <a:avLst/>
              <a:gdLst>
                <a:gd name="connsiteX0" fmla="*/ 18326 w 114028"/>
                <a:gd name="connsiteY0" fmla="*/ 18326 h 32579"/>
                <a:gd name="connsiteX1" fmla="*/ 98960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18326" y="18326"/>
                  </a:moveTo>
                  <a:lnTo>
                    <a:pt x="98960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8B069B52-9C45-4E06-886D-63B0AFAF1C70}"/>
                </a:ext>
              </a:extLst>
            </p:cNvPr>
            <p:cNvSpPr/>
            <p:nvPr/>
          </p:nvSpPr>
          <p:spPr bwMode="gray">
            <a:xfrm>
              <a:off x="10150396" y="4392136"/>
              <a:ext cx="66601" cy="24219"/>
            </a:xfrm>
            <a:custGeom>
              <a:avLst/>
              <a:gdLst>
                <a:gd name="connsiteX0" fmla="*/ 18326 w 89593"/>
                <a:gd name="connsiteY0" fmla="*/ 18326 h 32579"/>
                <a:gd name="connsiteX1" fmla="*/ 73711 w 8959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93" h="32579">
                  <a:moveTo>
                    <a:pt x="18326" y="18326"/>
                  </a:moveTo>
                  <a:lnTo>
                    <a:pt x="73711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D25402D7-0E18-4C42-8B7B-155B966586A6}"/>
                </a:ext>
              </a:extLst>
            </p:cNvPr>
            <p:cNvSpPr/>
            <p:nvPr/>
          </p:nvSpPr>
          <p:spPr bwMode="gray">
            <a:xfrm>
              <a:off x="10150396" y="4347937"/>
              <a:ext cx="84764" cy="24219"/>
            </a:xfrm>
            <a:custGeom>
              <a:avLst/>
              <a:gdLst>
                <a:gd name="connsiteX0" fmla="*/ 18326 w 114028"/>
                <a:gd name="connsiteY0" fmla="*/ 18326 h 32579"/>
                <a:gd name="connsiteX1" fmla="*/ 98960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18326" y="18326"/>
                  </a:moveTo>
                  <a:lnTo>
                    <a:pt x="98960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3" name="Freihandform: Form 142">
              <a:extLst>
                <a:ext uri="{FF2B5EF4-FFF2-40B4-BE49-F238E27FC236}">
                  <a16:creationId xmlns:a16="http://schemas.microsoft.com/office/drawing/2014/main" id="{F6A80018-D41E-4FC8-BC00-1FA1C4B46A3B}"/>
                </a:ext>
              </a:extLst>
            </p:cNvPr>
            <p:cNvSpPr/>
            <p:nvPr/>
          </p:nvSpPr>
          <p:spPr bwMode="gray">
            <a:xfrm>
              <a:off x="10150396" y="4258934"/>
              <a:ext cx="84764" cy="24219"/>
            </a:xfrm>
            <a:custGeom>
              <a:avLst/>
              <a:gdLst>
                <a:gd name="connsiteX0" fmla="*/ 18326 w 114028"/>
                <a:gd name="connsiteY0" fmla="*/ 18326 h 32579"/>
                <a:gd name="connsiteX1" fmla="*/ 98960 w 114028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28" h="32579">
                  <a:moveTo>
                    <a:pt x="18326" y="18326"/>
                  </a:moveTo>
                  <a:lnTo>
                    <a:pt x="98960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AA81BE18-BC37-4B39-AA3E-B04C12AAAC9F}"/>
                </a:ext>
              </a:extLst>
            </p:cNvPr>
            <p:cNvSpPr/>
            <p:nvPr/>
          </p:nvSpPr>
          <p:spPr bwMode="gray">
            <a:xfrm>
              <a:off x="10150396" y="4303133"/>
              <a:ext cx="66601" cy="24219"/>
            </a:xfrm>
            <a:custGeom>
              <a:avLst/>
              <a:gdLst>
                <a:gd name="connsiteX0" fmla="*/ 18326 w 89593"/>
                <a:gd name="connsiteY0" fmla="*/ 18326 h 32579"/>
                <a:gd name="connsiteX1" fmla="*/ 73711 w 89593"/>
                <a:gd name="connsiteY1" fmla="*/ 18326 h 3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593" h="32579">
                  <a:moveTo>
                    <a:pt x="18326" y="18326"/>
                  </a:moveTo>
                  <a:lnTo>
                    <a:pt x="73711" y="18326"/>
                  </a:lnTo>
                </a:path>
              </a:pathLst>
            </a:custGeom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CF95AAF3-B6B9-4228-BAC3-14F83CDC7759}"/>
                </a:ext>
              </a:extLst>
            </p:cNvPr>
            <p:cNvSpPr/>
            <p:nvPr/>
          </p:nvSpPr>
          <p:spPr bwMode="gray">
            <a:xfrm>
              <a:off x="10124967" y="4194150"/>
              <a:ext cx="242185" cy="653898"/>
            </a:xfrm>
            <a:custGeom>
              <a:avLst/>
              <a:gdLst>
                <a:gd name="connsiteX0" fmla="*/ 18326 w 325795"/>
                <a:gd name="connsiteY0" fmla="*/ 51720 h 879648"/>
                <a:gd name="connsiteX1" fmla="*/ 18326 w 325795"/>
                <a:gd name="connsiteY1" fmla="*/ 72082 h 879648"/>
                <a:gd name="connsiteX2" fmla="*/ 51720 w 325795"/>
                <a:gd name="connsiteY2" fmla="*/ 105476 h 879648"/>
                <a:gd name="connsiteX3" fmla="*/ 51720 w 325795"/>
                <a:gd name="connsiteY3" fmla="*/ 105476 h 879648"/>
                <a:gd name="connsiteX4" fmla="*/ 51720 w 325795"/>
                <a:gd name="connsiteY4" fmla="*/ 768470 h 879648"/>
                <a:gd name="connsiteX5" fmla="*/ 149459 w 325795"/>
                <a:gd name="connsiteY5" fmla="*/ 866209 h 879648"/>
                <a:gd name="connsiteX6" fmla="*/ 177151 w 325795"/>
                <a:gd name="connsiteY6" fmla="*/ 866209 h 879648"/>
                <a:gd name="connsiteX7" fmla="*/ 274890 w 325795"/>
                <a:gd name="connsiteY7" fmla="*/ 768470 h 879648"/>
                <a:gd name="connsiteX8" fmla="*/ 274890 w 325795"/>
                <a:gd name="connsiteY8" fmla="*/ 105476 h 879648"/>
                <a:gd name="connsiteX9" fmla="*/ 274890 w 325795"/>
                <a:gd name="connsiteY9" fmla="*/ 105476 h 879648"/>
                <a:gd name="connsiteX10" fmla="*/ 308284 w 325795"/>
                <a:gd name="connsiteY10" fmla="*/ 72082 h 879648"/>
                <a:gd name="connsiteX11" fmla="*/ 308284 w 325795"/>
                <a:gd name="connsiteY11" fmla="*/ 51720 h 879648"/>
                <a:gd name="connsiteX12" fmla="*/ 274890 w 325795"/>
                <a:gd name="connsiteY12" fmla="*/ 18326 h 879648"/>
                <a:gd name="connsiteX13" fmla="*/ 51720 w 325795"/>
                <a:gd name="connsiteY13" fmla="*/ 18326 h 879648"/>
                <a:gd name="connsiteX14" fmla="*/ 18326 w 325795"/>
                <a:gd name="connsiteY14" fmla="*/ 51720 h 87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795" h="879648">
                  <a:moveTo>
                    <a:pt x="18326" y="51720"/>
                  </a:moveTo>
                  <a:lnTo>
                    <a:pt x="18326" y="72082"/>
                  </a:lnTo>
                  <a:cubicBezTo>
                    <a:pt x="18326" y="90816"/>
                    <a:pt x="32987" y="105476"/>
                    <a:pt x="51720" y="105476"/>
                  </a:cubicBezTo>
                  <a:lnTo>
                    <a:pt x="51720" y="105476"/>
                  </a:lnTo>
                  <a:lnTo>
                    <a:pt x="51720" y="768470"/>
                  </a:lnTo>
                  <a:cubicBezTo>
                    <a:pt x="51720" y="822227"/>
                    <a:pt x="95702" y="866209"/>
                    <a:pt x="149459" y="866209"/>
                  </a:cubicBezTo>
                  <a:lnTo>
                    <a:pt x="177151" y="866209"/>
                  </a:lnTo>
                  <a:cubicBezTo>
                    <a:pt x="230908" y="866209"/>
                    <a:pt x="274890" y="822227"/>
                    <a:pt x="274890" y="768470"/>
                  </a:cubicBezTo>
                  <a:lnTo>
                    <a:pt x="274890" y="105476"/>
                  </a:lnTo>
                  <a:lnTo>
                    <a:pt x="274890" y="105476"/>
                  </a:lnTo>
                  <a:cubicBezTo>
                    <a:pt x="293623" y="105476"/>
                    <a:pt x="308284" y="90816"/>
                    <a:pt x="308284" y="72082"/>
                  </a:cubicBezTo>
                  <a:lnTo>
                    <a:pt x="308284" y="51720"/>
                  </a:lnTo>
                  <a:cubicBezTo>
                    <a:pt x="308284" y="32987"/>
                    <a:pt x="293623" y="18326"/>
                    <a:pt x="274890" y="18326"/>
                  </a:cubicBezTo>
                  <a:lnTo>
                    <a:pt x="51720" y="18326"/>
                  </a:lnTo>
                  <a:cubicBezTo>
                    <a:pt x="32987" y="18326"/>
                    <a:pt x="18326" y="33801"/>
                    <a:pt x="18326" y="51720"/>
                  </a:cubicBezTo>
                  <a:close/>
                </a:path>
              </a:pathLst>
            </a:custGeom>
            <a:noFill/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FAB9DCD6-045A-4E10-9239-63766D1C599F}"/>
                </a:ext>
              </a:extLst>
            </p:cNvPr>
            <p:cNvSpPr/>
            <p:nvPr/>
          </p:nvSpPr>
          <p:spPr bwMode="gray">
            <a:xfrm>
              <a:off x="10364124" y="4535630"/>
              <a:ext cx="393550" cy="175584"/>
            </a:xfrm>
            <a:custGeom>
              <a:avLst/>
              <a:gdLst>
                <a:gd name="connsiteX0" fmla="*/ 515979 w 529418"/>
                <a:gd name="connsiteY0" fmla="*/ 18326 h 236201"/>
                <a:gd name="connsiteX1" fmla="*/ 18326 w 529418"/>
                <a:gd name="connsiteY1" fmla="*/ 222763 h 23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9418" h="236201">
                  <a:moveTo>
                    <a:pt x="515979" y="18326"/>
                  </a:moveTo>
                  <a:cubicBezTo>
                    <a:pt x="438602" y="106291"/>
                    <a:pt x="249641" y="198328"/>
                    <a:pt x="18326" y="222763"/>
                  </a:cubicBezTo>
                </a:path>
              </a:pathLst>
            </a:custGeom>
            <a:noFill/>
            <a:ln w="19050" cap="rnd">
              <a:solidFill>
                <a:schemeClr val="accent2"/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47" name="Gruppieren 146">
            <a:extLst>
              <a:ext uri="{FF2B5EF4-FFF2-40B4-BE49-F238E27FC236}">
                <a16:creationId xmlns:a16="http://schemas.microsoft.com/office/drawing/2014/main" id="{A34793DA-2196-4A68-9CA7-16B433A86115}"/>
              </a:ext>
            </a:extLst>
          </p:cNvPr>
          <p:cNvGrpSpPr>
            <a:grpSpLocks noChangeAspect="1"/>
          </p:cNvGrpSpPr>
          <p:nvPr/>
        </p:nvGrpSpPr>
        <p:grpSpPr bwMode="gray">
          <a:xfrm rot="20915157">
            <a:off x="5552636" y="3258708"/>
            <a:ext cx="859000" cy="859001"/>
            <a:chOff x="2352675" y="1604325"/>
            <a:chExt cx="576000" cy="576000"/>
          </a:xfrm>
        </p:grpSpPr>
        <p:sp>
          <p:nvSpPr>
            <p:cNvPr id="148" name="Bogen 147">
              <a:extLst>
                <a:ext uri="{FF2B5EF4-FFF2-40B4-BE49-F238E27FC236}">
                  <a16:creationId xmlns:a16="http://schemas.microsoft.com/office/drawing/2014/main" id="{CFF63FFA-BE3B-41BE-BABB-7DE76BA1853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352675" y="1604325"/>
              <a:ext cx="576000" cy="576000"/>
            </a:xfrm>
            <a:prstGeom prst="arc">
              <a:avLst>
                <a:gd name="adj1" fmla="val 12602113"/>
                <a:gd name="adj2" fmla="val 949959"/>
              </a:avLst>
            </a:prstGeom>
            <a:ln w="25400">
              <a:solidFill>
                <a:srgbClr val="DCE04B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  <p:sp>
          <p:nvSpPr>
            <p:cNvPr id="149" name="Bogen 148">
              <a:extLst>
                <a:ext uri="{FF2B5EF4-FFF2-40B4-BE49-F238E27FC236}">
                  <a16:creationId xmlns:a16="http://schemas.microsoft.com/office/drawing/2014/main" id="{64DFE7FC-8E99-4DF1-B832-5E97E0152D61}"/>
                </a:ext>
              </a:extLst>
            </p:cNvPr>
            <p:cNvSpPr>
              <a:spLocks noChangeAspect="1"/>
            </p:cNvSpPr>
            <p:nvPr/>
          </p:nvSpPr>
          <p:spPr bwMode="gray">
            <a:xfrm flipH="1" flipV="1">
              <a:off x="2352675" y="1604325"/>
              <a:ext cx="576000" cy="576000"/>
            </a:xfrm>
            <a:prstGeom prst="arc">
              <a:avLst>
                <a:gd name="adj1" fmla="val 12581294"/>
                <a:gd name="adj2" fmla="val 903471"/>
              </a:avLst>
            </a:prstGeom>
            <a:ln w="25400">
              <a:solidFill>
                <a:srgbClr val="DCE04B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772651A5-B31C-4BC5-B381-F8ECF7F8DCA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018046" y="3391995"/>
            <a:ext cx="718454" cy="987820"/>
            <a:chOff x="10543068" y="3477815"/>
            <a:chExt cx="718454" cy="987820"/>
          </a:xfrm>
        </p:grpSpPr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AC8CAD95-F52A-464C-B6B9-181AEA0C933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0864862" y="3574056"/>
              <a:ext cx="74867" cy="192357"/>
            </a:xfrm>
            <a:custGeom>
              <a:avLst/>
              <a:gdLst/>
              <a:ahLst/>
              <a:cxnLst/>
              <a:rect l="l" t="t" r="r" b="b"/>
              <a:pathLst>
                <a:path w="121193" h="311381">
                  <a:moveTo>
                    <a:pt x="69596" y="0"/>
                  </a:moveTo>
                  <a:cubicBezTo>
                    <a:pt x="84261" y="0"/>
                    <a:pt x="97261" y="2467"/>
                    <a:pt x="108593" y="7400"/>
                  </a:cubicBezTo>
                  <a:lnTo>
                    <a:pt x="108593" y="26599"/>
                  </a:lnTo>
                  <a:cubicBezTo>
                    <a:pt x="97127" y="20066"/>
                    <a:pt x="83995" y="16799"/>
                    <a:pt x="69196" y="16799"/>
                  </a:cubicBezTo>
                  <a:cubicBezTo>
                    <a:pt x="41064" y="16799"/>
                    <a:pt x="26998" y="29332"/>
                    <a:pt x="26998" y="54397"/>
                  </a:cubicBezTo>
                  <a:cubicBezTo>
                    <a:pt x="26998" y="65063"/>
                    <a:pt x="30698" y="73863"/>
                    <a:pt x="38098" y="80796"/>
                  </a:cubicBezTo>
                  <a:cubicBezTo>
                    <a:pt x="45497" y="87728"/>
                    <a:pt x="59663" y="95861"/>
                    <a:pt x="80595" y="105194"/>
                  </a:cubicBezTo>
                  <a:cubicBezTo>
                    <a:pt x="107660" y="117727"/>
                    <a:pt x="121193" y="136325"/>
                    <a:pt x="121193" y="160991"/>
                  </a:cubicBezTo>
                  <a:cubicBezTo>
                    <a:pt x="121193" y="182589"/>
                    <a:pt x="110927" y="201455"/>
                    <a:pt x="90394" y="217587"/>
                  </a:cubicBezTo>
                  <a:cubicBezTo>
                    <a:pt x="103060" y="227053"/>
                    <a:pt x="109393" y="240386"/>
                    <a:pt x="109393" y="257585"/>
                  </a:cubicBezTo>
                  <a:cubicBezTo>
                    <a:pt x="109393" y="272784"/>
                    <a:pt x="103460" y="285550"/>
                    <a:pt x="91594" y="295882"/>
                  </a:cubicBezTo>
                  <a:cubicBezTo>
                    <a:pt x="79728" y="306215"/>
                    <a:pt x="64329" y="311381"/>
                    <a:pt x="45397" y="311381"/>
                  </a:cubicBezTo>
                  <a:cubicBezTo>
                    <a:pt x="31131" y="311381"/>
                    <a:pt x="16666" y="308048"/>
                    <a:pt x="2000" y="301382"/>
                  </a:cubicBezTo>
                  <a:lnTo>
                    <a:pt x="2000" y="281783"/>
                  </a:lnTo>
                  <a:cubicBezTo>
                    <a:pt x="17732" y="290316"/>
                    <a:pt x="32331" y="294582"/>
                    <a:pt x="45797" y="294582"/>
                  </a:cubicBezTo>
                  <a:cubicBezTo>
                    <a:pt x="60330" y="294582"/>
                    <a:pt x="71329" y="291216"/>
                    <a:pt x="78795" y="284483"/>
                  </a:cubicBezTo>
                  <a:cubicBezTo>
                    <a:pt x="86261" y="277750"/>
                    <a:pt x="89994" y="268917"/>
                    <a:pt x="89994" y="257985"/>
                  </a:cubicBezTo>
                  <a:cubicBezTo>
                    <a:pt x="89994" y="250785"/>
                    <a:pt x="87961" y="243986"/>
                    <a:pt x="83895" y="237586"/>
                  </a:cubicBezTo>
                  <a:cubicBezTo>
                    <a:pt x="79828" y="231186"/>
                    <a:pt x="70462" y="224453"/>
                    <a:pt x="55797" y="217387"/>
                  </a:cubicBezTo>
                  <a:cubicBezTo>
                    <a:pt x="32198" y="206188"/>
                    <a:pt x="16999" y="195489"/>
                    <a:pt x="10199" y="185289"/>
                  </a:cubicBezTo>
                  <a:cubicBezTo>
                    <a:pt x="3400" y="175090"/>
                    <a:pt x="0" y="163590"/>
                    <a:pt x="0" y="150791"/>
                  </a:cubicBezTo>
                  <a:cubicBezTo>
                    <a:pt x="0" y="127859"/>
                    <a:pt x="10799" y="110794"/>
                    <a:pt x="32398" y="99594"/>
                  </a:cubicBezTo>
                  <a:cubicBezTo>
                    <a:pt x="15999" y="88528"/>
                    <a:pt x="7799" y="73929"/>
                    <a:pt x="7799" y="55797"/>
                  </a:cubicBezTo>
                  <a:cubicBezTo>
                    <a:pt x="7799" y="39131"/>
                    <a:pt x="13266" y="25666"/>
                    <a:pt x="24198" y="15400"/>
                  </a:cubicBezTo>
                  <a:cubicBezTo>
                    <a:pt x="35131" y="5133"/>
                    <a:pt x="50264" y="0"/>
                    <a:pt x="69596" y="0"/>
                  </a:cubicBezTo>
                  <a:close/>
                  <a:moveTo>
                    <a:pt x="47997" y="108994"/>
                  </a:moveTo>
                  <a:cubicBezTo>
                    <a:pt x="28798" y="117660"/>
                    <a:pt x="19199" y="131192"/>
                    <a:pt x="19199" y="149591"/>
                  </a:cubicBezTo>
                  <a:cubicBezTo>
                    <a:pt x="19199" y="162657"/>
                    <a:pt x="23132" y="173023"/>
                    <a:pt x="30998" y="180689"/>
                  </a:cubicBezTo>
                  <a:cubicBezTo>
                    <a:pt x="38864" y="188356"/>
                    <a:pt x="53797" y="197055"/>
                    <a:pt x="75795" y="206788"/>
                  </a:cubicBezTo>
                  <a:cubicBezTo>
                    <a:pt x="84995" y="199988"/>
                    <a:pt x="91661" y="193322"/>
                    <a:pt x="95794" y="186789"/>
                  </a:cubicBezTo>
                  <a:cubicBezTo>
                    <a:pt x="99927" y="180256"/>
                    <a:pt x="101994" y="171657"/>
                    <a:pt x="101994" y="160991"/>
                  </a:cubicBezTo>
                  <a:cubicBezTo>
                    <a:pt x="101994" y="150725"/>
                    <a:pt x="98794" y="142058"/>
                    <a:pt x="92394" y="134992"/>
                  </a:cubicBezTo>
                  <a:cubicBezTo>
                    <a:pt x="85995" y="127926"/>
                    <a:pt x="71196" y="119260"/>
                    <a:pt x="47997" y="108994"/>
                  </a:cubicBez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993F4C3B-0871-4641-86B9-55FA0EB46CF1}"/>
                </a:ext>
              </a:extLst>
            </p:cNvPr>
            <p:cNvGrpSpPr/>
            <p:nvPr/>
          </p:nvGrpSpPr>
          <p:grpSpPr bwMode="gray">
            <a:xfrm>
              <a:off x="10543068" y="3477815"/>
              <a:ext cx="718454" cy="987820"/>
              <a:chOff x="5595912" y="2785462"/>
              <a:chExt cx="1458613" cy="2005482"/>
            </a:xfrm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C50F809F-6E3F-4FEE-9C23-1ED96B891206}"/>
                  </a:ext>
                </a:extLst>
              </p:cNvPr>
              <p:cNvSpPr/>
              <p:nvPr/>
            </p:nvSpPr>
            <p:spPr bwMode="gray">
              <a:xfrm>
                <a:off x="5595912" y="2785462"/>
                <a:ext cx="1458613" cy="2005482"/>
              </a:xfrm>
              <a:custGeom>
                <a:avLst/>
                <a:gdLst>
                  <a:gd name="connsiteX0" fmla="*/ 370171 w 498645"/>
                  <a:gd name="connsiteY0" fmla="*/ 668977 h 680504"/>
                  <a:gd name="connsiteX1" fmla="*/ 13199 w 498645"/>
                  <a:gd name="connsiteY1" fmla="*/ 668977 h 680504"/>
                  <a:gd name="connsiteX2" fmla="*/ 13199 w 498645"/>
                  <a:gd name="connsiteY2" fmla="*/ 13199 h 680504"/>
                  <a:gd name="connsiteX3" fmla="*/ 490374 w 498645"/>
                  <a:gd name="connsiteY3" fmla="*/ 13199 h 680504"/>
                  <a:gd name="connsiteX4" fmla="*/ 490374 w 498645"/>
                  <a:gd name="connsiteY4" fmla="*/ 298888 h 680504"/>
                  <a:gd name="connsiteX0" fmla="*/ 356972 w 479703"/>
                  <a:gd name="connsiteY0" fmla="*/ 655778 h 655778"/>
                  <a:gd name="connsiteX1" fmla="*/ 0 w 479703"/>
                  <a:gd name="connsiteY1" fmla="*/ 655778 h 655778"/>
                  <a:gd name="connsiteX2" fmla="*/ 0 w 479703"/>
                  <a:gd name="connsiteY2" fmla="*/ 0 h 655778"/>
                  <a:gd name="connsiteX3" fmla="*/ 477175 w 479703"/>
                  <a:gd name="connsiteY3" fmla="*/ 0 h 655778"/>
                  <a:gd name="connsiteX4" fmla="*/ 479703 w 479703"/>
                  <a:gd name="connsiteY4" fmla="*/ 346364 h 655778"/>
                  <a:gd name="connsiteX0" fmla="*/ 468210 w 479703"/>
                  <a:gd name="connsiteY0" fmla="*/ 653250 h 655778"/>
                  <a:gd name="connsiteX1" fmla="*/ 0 w 479703"/>
                  <a:gd name="connsiteY1" fmla="*/ 655778 h 655778"/>
                  <a:gd name="connsiteX2" fmla="*/ 0 w 479703"/>
                  <a:gd name="connsiteY2" fmla="*/ 0 h 655778"/>
                  <a:gd name="connsiteX3" fmla="*/ 477175 w 479703"/>
                  <a:gd name="connsiteY3" fmla="*/ 0 h 655778"/>
                  <a:gd name="connsiteX4" fmla="*/ 479703 w 479703"/>
                  <a:gd name="connsiteY4" fmla="*/ 346364 h 655778"/>
                  <a:gd name="connsiteX0" fmla="*/ 473898 w 479703"/>
                  <a:gd name="connsiteY0" fmla="*/ 653250 h 655778"/>
                  <a:gd name="connsiteX1" fmla="*/ 0 w 479703"/>
                  <a:gd name="connsiteY1" fmla="*/ 655778 h 655778"/>
                  <a:gd name="connsiteX2" fmla="*/ 0 w 479703"/>
                  <a:gd name="connsiteY2" fmla="*/ 0 h 655778"/>
                  <a:gd name="connsiteX3" fmla="*/ 477175 w 479703"/>
                  <a:gd name="connsiteY3" fmla="*/ 0 h 655778"/>
                  <a:gd name="connsiteX4" fmla="*/ 479703 w 479703"/>
                  <a:gd name="connsiteY4" fmla="*/ 346364 h 655778"/>
                  <a:gd name="connsiteX0" fmla="*/ 475794 w 479703"/>
                  <a:gd name="connsiteY0" fmla="*/ 653250 h 655778"/>
                  <a:gd name="connsiteX1" fmla="*/ 0 w 479703"/>
                  <a:gd name="connsiteY1" fmla="*/ 655778 h 655778"/>
                  <a:gd name="connsiteX2" fmla="*/ 0 w 479703"/>
                  <a:gd name="connsiteY2" fmla="*/ 0 h 655778"/>
                  <a:gd name="connsiteX3" fmla="*/ 477175 w 479703"/>
                  <a:gd name="connsiteY3" fmla="*/ 0 h 655778"/>
                  <a:gd name="connsiteX4" fmla="*/ 479703 w 479703"/>
                  <a:gd name="connsiteY4" fmla="*/ 346364 h 655778"/>
                  <a:gd name="connsiteX0" fmla="*/ 475794 w 477807"/>
                  <a:gd name="connsiteY0" fmla="*/ 653250 h 655778"/>
                  <a:gd name="connsiteX1" fmla="*/ 0 w 477807"/>
                  <a:gd name="connsiteY1" fmla="*/ 655778 h 655778"/>
                  <a:gd name="connsiteX2" fmla="*/ 0 w 477807"/>
                  <a:gd name="connsiteY2" fmla="*/ 0 h 655778"/>
                  <a:gd name="connsiteX3" fmla="*/ 477175 w 477807"/>
                  <a:gd name="connsiteY3" fmla="*/ 0 h 655778"/>
                  <a:gd name="connsiteX4" fmla="*/ 477807 w 477807"/>
                  <a:gd name="connsiteY4" fmla="*/ 344468 h 655778"/>
                  <a:gd name="connsiteX0" fmla="*/ 475794 w 477807"/>
                  <a:gd name="connsiteY0" fmla="*/ 653250 h 655778"/>
                  <a:gd name="connsiteX1" fmla="*/ 475681 w 477807"/>
                  <a:gd name="connsiteY1" fmla="*/ 651340 h 655778"/>
                  <a:gd name="connsiteX2" fmla="*/ 0 w 477807"/>
                  <a:gd name="connsiteY2" fmla="*/ 655778 h 655778"/>
                  <a:gd name="connsiteX3" fmla="*/ 0 w 477807"/>
                  <a:gd name="connsiteY3" fmla="*/ 0 h 655778"/>
                  <a:gd name="connsiteX4" fmla="*/ 477175 w 477807"/>
                  <a:gd name="connsiteY4" fmla="*/ 0 h 655778"/>
                  <a:gd name="connsiteX5" fmla="*/ 477807 w 477807"/>
                  <a:gd name="connsiteY5" fmla="*/ 344468 h 655778"/>
                  <a:gd name="connsiteX0" fmla="*/ 475794 w 479473"/>
                  <a:gd name="connsiteY0" fmla="*/ 653250 h 673159"/>
                  <a:gd name="connsiteX1" fmla="*/ 479473 w 479473"/>
                  <a:gd name="connsiteY1" fmla="*/ 673145 h 673159"/>
                  <a:gd name="connsiteX2" fmla="*/ 0 w 479473"/>
                  <a:gd name="connsiteY2" fmla="*/ 655778 h 673159"/>
                  <a:gd name="connsiteX3" fmla="*/ 0 w 479473"/>
                  <a:gd name="connsiteY3" fmla="*/ 0 h 673159"/>
                  <a:gd name="connsiteX4" fmla="*/ 477175 w 479473"/>
                  <a:gd name="connsiteY4" fmla="*/ 0 h 673159"/>
                  <a:gd name="connsiteX5" fmla="*/ 477807 w 479473"/>
                  <a:gd name="connsiteY5" fmla="*/ 344468 h 673159"/>
                  <a:gd name="connsiteX0" fmla="*/ 475794 w 479473"/>
                  <a:gd name="connsiteY0" fmla="*/ 563185 h 673147"/>
                  <a:gd name="connsiteX1" fmla="*/ 479473 w 479473"/>
                  <a:gd name="connsiteY1" fmla="*/ 673145 h 673147"/>
                  <a:gd name="connsiteX2" fmla="*/ 0 w 479473"/>
                  <a:gd name="connsiteY2" fmla="*/ 655778 h 673147"/>
                  <a:gd name="connsiteX3" fmla="*/ 0 w 479473"/>
                  <a:gd name="connsiteY3" fmla="*/ 0 h 673147"/>
                  <a:gd name="connsiteX4" fmla="*/ 477175 w 479473"/>
                  <a:gd name="connsiteY4" fmla="*/ 0 h 673147"/>
                  <a:gd name="connsiteX5" fmla="*/ 477807 w 479473"/>
                  <a:gd name="connsiteY5" fmla="*/ 344468 h 673147"/>
                  <a:gd name="connsiteX0" fmla="*/ 475794 w 477807"/>
                  <a:gd name="connsiteY0" fmla="*/ 563185 h 657979"/>
                  <a:gd name="connsiteX1" fmla="*/ 476629 w 477807"/>
                  <a:gd name="connsiteY1" fmla="*/ 657976 h 657979"/>
                  <a:gd name="connsiteX2" fmla="*/ 0 w 477807"/>
                  <a:gd name="connsiteY2" fmla="*/ 655778 h 657979"/>
                  <a:gd name="connsiteX3" fmla="*/ 0 w 477807"/>
                  <a:gd name="connsiteY3" fmla="*/ 0 h 657979"/>
                  <a:gd name="connsiteX4" fmla="*/ 477175 w 477807"/>
                  <a:gd name="connsiteY4" fmla="*/ 0 h 657979"/>
                  <a:gd name="connsiteX5" fmla="*/ 477807 w 477807"/>
                  <a:gd name="connsiteY5" fmla="*/ 344468 h 657979"/>
                  <a:gd name="connsiteX0" fmla="*/ 475794 w 477807"/>
                  <a:gd name="connsiteY0" fmla="*/ 563185 h 656083"/>
                  <a:gd name="connsiteX1" fmla="*/ 476629 w 477807"/>
                  <a:gd name="connsiteY1" fmla="*/ 656080 h 656083"/>
                  <a:gd name="connsiteX2" fmla="*/ 0 w 477807"/>
                  <a:gd name="connsiteY2" fmla="*/ 655778 h 656083"/>
                  <a:gd name="connsiteX3" fmla="*/ 0 w 477807"/>
                  <a:gd name="connsiteY3" fmla="*/ 0 h 656083"/>
                  <a:gd name="connsiteX4" fmla="*/ 477175 w 477807"/>
                  <a:gd name="connsiteY4" fmla="*/ 0 h 656083"/>
                  <a:gd name="connsiteX5" fmla="*/ 477807 w 477807"/>
                  <a:gd name="connsiteY5" fmla="*/ 344468 h 656083"/>
                  <a:gd name="connsiteX0" fmla="*/ 475794 w 477807"/>
                  <a:gd name="connsiteY0" fmla="*/ 587075 h 656084"/>
                  <a:gd name="connsiteX1" fmla="*/ 476629 w 477807"/>
                  <a:gd name="connsiteY1" fmla="*/ 656080 h 656084"/>
                  <a:gd name="connsiteX2" fmla="*/ 0 w 477807"/>
                  <a:gd name="connsiteY2" fmla="*/ 655778 h 656084"/>
                  <a:gd name="connsiteX3" fmla="*/ 0 w 477807"/>
                  <a:gd name="connsiteY3" fmla="*/ 0 h 656084"/>
                  <a:gd name="connsiteX4" fmla="*/ 477175 w 477807"/>
                  <a:gd name="connsiteY4" fmla="*/ 0 h 656084"/>
                  <a:gd name="connsiteX5" fmla="*/ 477807 w 477807"/>
                  <a:gd name="connsiteY5" fmla="*/ 344468 h 656084"/>
                  <a:gd name="connsiteX0" fmla="*/ 477871 w 477871"/>
                  <a:gd name="connsiteY0" fmla="*/ 332598 h 656080"/>
                  <a:gd name="connsiteX1" fmla="*/ 476629 w 477871"/>
                  <a:gd name="connsiteY1" fmla="*/ 656080 h 656080"/>
                  <a:gd name="connsiteX2" fmla="*/ 0 w 477871"/>
                  <a:gd name="connsiteY2" fmla="*/ 655778 h 656080"/>
                  <a:gd name="connsiteX3" fmla="*/ 0 w 477871"/>
                  <a:gd name="connsiteY3" fmla="*/ 0 h 656080"/>
                  <a:gd name="connsiteX4" fmla="*/ 477175 w 477871"/>
                  <a:gd name="connsiteY4" fmla="*/ 0 h 656080"/>
                  <a:gd name="connsiteX5" fmla="*/ 477807 w 477871"/>
                  <a:gd name="connsiteY5" fmla="*/ 344468 h 656080"/>
                  <a:gd name="connsiteX0" fmla="*/ 477871 w 477871"/>
                  <a:gd name="connsiteY0" fmla="*/ 332598 h 656080"/>
                  <a:gd name="connsiteX1" fmla="*/ 476629 w 477871"/>
                  <a:gd name="connsiteY1" fmla="*/ 656080 h 656080"/>
                  <a:gd name="connsiteX2" fmla="*/ 0 w 477871"/>
                  <a:gd name="connsiteY2" fmla="*/ 655778 h 656080"/>
                  <a:gd name="connsiteX3" fmla="*/ 0 w 477871"/>
                  <a:gd name="connsiteY3" fmla="*/ 0 h 656080"/>
                  <a:gd name="connsiteX4" fmla="*/ 477175 w 477871"/>
                  <a:gd name="connsiteY4" fmla="*/ 0 h 656080"/>
                  <a:gd name="connsiteX5" fmla="*/ 475730 w 477871"/>
                  <a:gd name="connsiteY5" fmla="*/ 336159 h 656080"/>
                  <a:gd name="connsiteX0" fmla="*/ 477871 w 477871"/>
                  <a:gd name="connsiteY0" fmla="*/ 332598 h 656080"/>
                  <a:gd name="connsiteX1" fmla="*/ 476629 w 477871"/>
                  <a:gd name="connsiteY1" fmla="*/ 656080 h 656080"/>
                  <a:gd name="connsiteX2" fmla="*/ 0 w 477871"/>
                  <a:gd name="connsiteY2" fmla="*/ 655778 h 656080"/>
                  <a:gd name="connsiteX3" fmla="*/ 0 w 477871"/>
                  <a:gd name="connsiteY3" fmla="*/ 0 h 656080"/>
                  <a:gd name="connsiteX4" fmla="*/ 477175 w 477871"/>
                  <a:gd name="connsiteY4" fmla="*/ 0 h 656080"/>
                  <a:gd name="connsiteX5" fmla="*/ 477808 w 477871"/>
                  <a:gd name="connsiteY5" fmla="*/ 330966 h 656080"/>
                  <a:gd name="connsiteX0" fmla="*/ 477871 w 477871"/>
                  <a:gd name="connsiteY0" fmla="*/ 332598 h 656080"/>
                  <a:gd name="connsiteX1" fmla="*/ 476629 w 477871"/>
                  <a:gd name="connsiteY1" fmla="*/ 656080 h 656080"/>
                  <a:gd name="connsiteX2" fmla="*/ 0 w 477871"/>
                  <a:gd name="connsiteY2" fmla="*/ 655778 h 656080"/>
                  <a:gd name="connsiteX3" fmla="*/ 0 w 477871"/>
                  <a:gd name="connsiteY3" fmla="*/ 0 h 656080"/>
                  <a:gd name="connsiteX4" fmla="*/ 477175 w 477871"/>
                  <a:gd name="connsiteY4" fmla="*/ 0 h 656080"/>
                  <a:gd name="connsiteX5" fmla="*/ 475731 w 477871"/>
                  <a:gd name="connsiteY5" fmla="*/ 338237 h 656080"/>
                  <a:gd name="connsiteX0" fmla="*/ 478910 w 478910"/>
                  <a:gd name="connsiteY0" fmla="*/ 360642 h 656081"/>
                  <a:gd name="connsiteX1" fmla="*/ 476629 w 478910"/>
                  <a:gd name="connsiteY1" fmla="*/ 656080 h 656081"/>
                  <a:gd name="connsiteX2" fmla="*/ 0 w 478910"/>
                  <a:gd name="connsiteY2" fmla="*/ 655778 h 656081"/>
                  <a:gd name="connsiteX3" fmla="*/ 0 w 478910"/>
                  <a:gd name="connsiteY3" fmla="*/ 0 h 656081"/>
                  <a:gd name="connsiteX4" fmla="*/ 477175 w 478910"/>
                  <a:gd name="connsiteY4" fmla="*/ 0 h 656081"/>
                  <a:gd name="connsiteX5" fmla="*/ 475731 w 478910"/>
                  <a:gd name="connsiteY5" fmla="*/ 338237 h 656081"/>
                  <a:gd name="connsiteX0" fmla="*/ 475794 w 477175"/>
                  <a:gd name="connsiteY0" fmla="*/ 339869 h 656080"/>
                  <a:gd name="connsiteX1" fmla="*/ 476629 w 477175"/>
                  <a:gd name="connsiteY1" fmla="*/ 656080 h 656080"/>
                  <a:gd name="connsiteX2" fmla="*/ 0 w 477175"/>
                  <a:gd name="connsiteY2" fmla="*/ 655778 h 656080"/>
                  <a:gd name="connsiteX3" fmla="*/ 0 w 477175"/>
                  <a:gd name="connsiteY3" fmla="*/ 0 h 656080"/>
                  <a:gd name="connsiteX4" fmla="*/ 477175 w 477175"/>
                  <a:gd name="connsiteY4" fmla="*/ 0 h 656080"/>
                  <a:gd name="connsiteX5" fmla="*/ 475731 w 477175"/>
                  <a:gd name="connsiteY5" fmla="*/ 338237 h 656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7175" h="656080">
                    <a:moveTo>
                      <a:pt x="475794" y="339869"/>
                    </a:moveTo>
                    <a:cubicBezTo>
                      <a:pt x="475756" y="339232"/>
                      <a:pt x="476667" y="656717"/>
                      <a:pt x="476629" y="656080"/>
                    </a:cubicBezTo>
                    <a:lnTo>
                      <a:pt x="0" y="655778"/>
                    </a:lnTo>
                    <a:lnTo>
                      <a:pt x="0" y="0"/>
                    </a:lnTo>
                    <a:lnTo>
                      <a:pt x="477175" y="0"/>
                    </a:lnTo>
                    <a:cubicBezTo>
                      <a:pt x="477175" y="95230"/>
                      <a:pt x="475731" y="243007"/>
                      <a:pt x="475731" y="338237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87C0945D-DF54-4154-B574-439337D79552}"/>
                  </a:ext>
                </a:extLst>
              </p:cNvPr>
              <p:cNvSpPr/>
              <p:nvPr/>
            </p:nvSpPr>
            <p:spPr bwMode="gray">
              <a:xfrm>
                <a:off x="5748137" y="4448479"/>
                <a:ext cx="1137600" cy="71731"/>
              </a:xfrm>
              <a:custGeom>
                <a:avLst/>
                <a:gdLst>
                  <a:gd name="connsiteX0" fmla="*/ 146660 w 158393"/>
                  <a:gd name="connsiteY0" fmla="*/ 13199 h 23465"/>
                  <a:gd name="connsiteX1" fmla="*/ 13199 w 158393"/>
                  <a:gd name="connsiteY1" fmla="*/ 13199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8393" h="23465">
                    <a:moveTo>
                      <a:pt x="146660" y="13199"/>
                    </a:moveTo>
                    <a:lnTo>
                      <a:pt x="13199" y="13199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2904785F-1852-4AEB-A301-3C4BAAC6018A}"/>
                  </a:ext>
                </a:extLst>
              </p:cNvPr>
              <p:cNvSpPr/>
              <p:nvPr/>
            </p:nvSpPr>
            <p:spPr bwMode="gray">
              <a:xfrm>
                <a:off x="5748137" y="3971421"/>
                <a:ext cx="1137600" cy="71731"/>
              </a:xfrm>
              <a:custGeom>
                <a:avLst/>
                <a:gdLst>
                  <a:gd name="connsiteX0" fmla="*/ 13199 w 246389"/>
                  <a:gd name="connsiteY0" fmla="*/ 13200 h 23465"/>
                  <a:gd name="connsiteX1" fmla="*/ 234832 w 246389"/>
                  <a:gd name="connsiteY1" fmla="*/ 13200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389" h="23465">
                    <a:moveTo>
                      <a:pt x="13199" y="13200"/>
                    </a:moveTo>
                    <a:lnTo>
                      <a:pt x="234832" y="1320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7D2107A9-154B-4071-AD6E-9315336C6100}"/>
                  </a:ext>
                </a:extLst>
              </p:cNvPr>
              <p:cNvSpPr/>
              <p:nvPr/>
            </p:nvSpPr>
            <p:spPr bwMode="gray">
              <a:xfrm>
                <a:off x="5748137" y="4209949"/>
                <a:ext cx="1137600" cy="71731"/>
              </a:xfrm>
              <a:custGeom>
                <a:avLst/>
                <a:gdLst>
                  <a:gd name="connsiteX0" fmla="*/ 13199 w 246389"/>
                  <a:gd name="connsiteY0" fmla="*/ 13199 h 23465"/>
                  <a:gd name="connsiteX1" fmla="*/ 234832 w 246389"/>
                  <a:gd name="connsiteY1" fmla="*/ 13199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389" h="23465">
                    <a:moveTo>
                      <a:pt x="13199" y="13199"/>
                    </a:moveTo>
                    <a:lnTo>
                      <a:pt x="234832" y="13199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9304E606-6435-4146-9D60-9F178F8D11A3}"/>
                  </a:ext>
                </a:extLst>
              </p:cNvPr>
              <p:cNvSpPr/>
              <p:nvPr/>
            </p:nvSpPr>
            <p:spPr bwMode="gray">
              <a:xfrm>
                <a:off x="5748137" y="3494366"/>
                <a:ext cx="1139104" cy="71731"/>
              </a:xfrm>
              <a:custGeom>
                <a:avLst/>
                <a:gdLst>
                  <a:gd name="connsiteX0" fmla="*/ 13199 w 246389"/>
                  <a:gd name="connsiteY0" fmla="*/ 13200 h 23465"/>
                  <a:gd name="connsiteX1" fmla="*/ 234832 w 246389"/>
                  <a:gd name="connsiteY1" fmla="*/ 13200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389" h="23465">
                    <a:moveTo>
                      <a:pt x="13199" y="13200"/>
                    </a:moveTo>
                    <a:lnTo>
                      <a:pt x="234832" y="1320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02A57828-F414-49AC-930C-C3697E2E08E8}"/>
                  </a:ext>
                </a:extLst>
              </p:cNvPr>
              <p:cNvSpPr/>
              <p:nvPr/>
            </p:nvSpPr>
            <p:spPr bwMode="gray">
              <a:xfrm>
                <a:off x="5748137" y="3732894"/>
                <a:ext cx="1139104" cy="71731"/>
              </a:xfrm>
              <a:custGeom>
                <a:avLst/>
                <a:gdLst>
                  <a:gd name="connsiteX0" fmla="*/ 13199 w 246389"/>
                  <a:gd name="connsiteY0" fmla="*/ 13200 h 23465"/>
                  <a:gd name="connsiteX1" fmla="*/ 234832 w 246389"/>
                  <a:gd name="connsiteY1" fmla="*/ 13200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389" h="23465">
                    <a:moveTo>
                      <a:pt x="13199" y="13200"/>
                    </a:moveTo>
                    <a:lnTo>
                      <a:pt x="234832" y="1320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47F41E3-FFC1-4F91-A6A3-DB535FF6B1F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018046" y="4879788"/>
            <a:ext cx="718454" cy="987820"/>
            <a:chOff x="9278201" y="1501750"/>
            <a:chExt cx="1458613" cy="2005482"/>
          </a:xfrm>
        </p:grpSpPr>
        <p:grpSp>
          <p:nvGrpSpPr>
            <p:cNvPr id="77" name="Gruppieren 76">
              <a:extLst>
                <a:ext uri="{FF2B5EF4-FFF2-40B4-BE49-F238E27FC236}">
                  <a16:creationId xmlns:a16="http://schemas.microsoft.com/office/drawing/2014/main" id="{640632E6-0654-4E88-87E9-0CE1988DFFEF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9278201" y="1501750"/>
              <a:ext cx="1458613" cy="2005482"/>
              <a:chOff x="5595912" y="2785462"/>
              <a:chExt cx="1458613" cy="2005482"/>
            </a:xfrm>
          </p:grpSpPr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12A1B360-3FB1-43C0-8A41-9DD0621FADD8}"/>
                  </a:ext>
                </a:extLst>
              </p:cNvPr>
              <p:cNvSpPr/>
              <p:nvPr/>
            </p:nvSpPr>
            <p:spPr bwMode="gray">
              <a:xfrm>
                <a:off x="5595912" y="2785462"/>
                <a:ext cx="1458613" cy="2005482"/>
              </a:xfrm>
              <a:custGeom>
                <a:avLst/>
                <a:gdLst>
                  <a:gd name="connsiteX0" fmla="*/ 370171 w 498645"/>
                  <a:gd name="connsiteY0" fmla="*/ 668977 h 680504"/>
                  <a:gd name="connsiteX1" fmla="*/ 13199 w 498645"/>
                  <a:gd name="connsiteY1" fmla="*/ 668977 h 680504"/>
                  <a:gd name="connsiteX2" fmla="*/ 13199 w 498645"/>
                  <a:gd name="connsiteY2" fmla="*/ 13199 h 680504"/>
                  <a:gd name="connsiteX3" fmla="*/ 490374 w 498645"/>
                  <a:gd name="connsiteY3" fmla="*/ 13199 h 680504"/>
                  <a:gd name="connsiteX4" fmla="*/ 490374 w 498645"/>
                  <a:gd name="connsiteY4" fmla="*/ 298888 h 680504"/>
                  <a:gd name="connsiteX0" fmla="*/ 356972 w 479703"/>
                  <a:gd name="connsiteY0" fmla="*/ 655778 h 655778"/>
                  <a:gd name="connsiteX1" fmla="*/ 0 w 479703"/>
                  <a:gd name="connsiteY1" fmla="*/ 655778 h 655778"/>
                  <a:gd name="connsiteX2" fmla="*/ 0 w 479703"/>
                  <a:gd name="connsiteY2" fmla="*/ 0 h 655778"/>
                  <a:gd name="connsiteX3" fmla="*/ 477175 w 479703"/>
                  <a:gd name="connsiteY3" fmla="*/ 0 h 655778"/>
                  <a:gd name="connsiteX4" fmla="*/ 479703 w 479703"/>
                  <a:gd name="connsiteY4" fmla="*/ 346364 h 655778"/>
                  <a:gd name="connsiteX0" fmla="*/ 468210 w 479703"/>
                  <a:gd name="connsiteY0" fmla="*/ 653250 h 655778"/>
                  <a:gd name="connsiteX1" fmla="*/ 0 w 479703"/>
                  <a:gd name="connsiteY1" fmla="*/ 655778 h 655778"/>
                  <a:gd name="connsiteX2" fmla="*/ 0 w 479703"/>
                  <a:gd name="connsiteY2" fmla="*/ 0 h 655778"/>
                  <a:gd name="connsiteX3" fmla="*/ 477175 w 479703"/>
                  <a:gd name="connsiteY3" fmla="*/ 0 h 655778"/>
                  <a:gd name="connsiteX4" fmla="*/ 479703 w 479703"/>
                  <a:gd name="connsiteY4" fmla="*/ 346364 h 655778"/>
                  <a:gd name="connsiteX0" fmla="*/ 473898 w 479703"/>
                  <a:gd name="connsiteY0" fmla="*/ 653250 h 655778"/>
                  <a:gd name="connsiteX1" fmla="*/ 0 w 479703"/>
                  <a:gd name="connsiteY1" fmla="*/ 655778 h 655778"/>
                  <a:gd name="connsiteX2" fmla="*/ 0 w 479703"/>
                  <a:gd name="connsiteY2" fmla="*/ 0 h 655778"/>
                  <a:gd name="connsiteX3" fmla="*/ 477175 w 479703"/>
                  <a:gd name="connsiteY3" fmla="*/ 0 h 655778"/>
                  <a:gd name="connsiteX4" fmla="*/ 479703 w 479703"/>
                  <a:gd name="connsiteY4" fmla="*/ 346364 h 655778"/>
                  <a:gd name="connsiteX0" fmla="*/ 475794 w 479703"/>
                  <a:gd name="connsiteY0" fmla="*/ 653250 h 655778"/>
                  <a:gd name="connsiteX1" fmla="*/ 0 w 479703"/>
                  <a:gd name="connsiteY1" fmla="*/ 655778 h 655778"/>
                  <a:gd name="connsiteX2" fmla="*/ 0 w 479703"/>
                  <a:gd name="connsiteY2" fmla="*/ 0 h 655778"/>
                  <a:gd name="connsiteX3" fmla="*/ 477175 w 479703"/>
                  <a:gd name="connsiteY3" fmla="*/ 0 h 655778"/>
                  <a:gd name="connsiteX4" fmla="*/ 479703 w 479703"/>
                  <a:gd name="connsiteY4" fmla="*/ 346364 h 655778"/>
                  <a:gd name="connsiteX0" fmla="*/ 475794 w 477807"/>
                  <a:gd name="connsiteY0" fmla="*/ 653250 h 655778"/>
                  <a:gd name="connsiteX1" fmla="*/ 0 w 477807"/>
                  <a:gd name="connsiteY1" fmla="*/ 655778 h 655778"/>
                  <a:gd name="connsiteX2" fmla="*/ 0 w 477807"/>
                  <a:gd name="connsiteY2" fmla="*/ 0 h 655778"/>
                  <a:gd name="connsiteX3" fmla="*/ 477175 w 477807"/>
                  <a:gd name="connsiteY3" fmla="*/ 0 h 655778"/>
                  <a:gd name="connsiteX4" fmla="*/ 477807 w 477807"/>
                  <a:gd name="connsiteY4" fmla="*/ 344468 h 655778"/>
                  <a:gd name="connsiteX0" fmla="*/ 475794 w 477807"/>
                  <a:gd name="connsiteY0" fmla="*/ 653250 h 655778"/>
                  <a:gd name="connsiteX1" fmla="*/ 475681 w 477807"/>
                  <a:gd name="connsiteY1" fmla="*/ 651340 h 655778"/>
                  <a:gd name="connsiteX2" fmla="*/ 0 w 477807"/>
                  <a:gd name="connsiteY2" fmla="*/ 655778 h 655778"/>
                  <a:gd name="connsiteX3" fmla="*/ 0 w 477807"/>
                  <a:gd name="connsiteY3" fmla="*/ 0 h 655778"/>
                  <a:gd name="connsiteX4" fmla="*/ 477175 w 477807"/>
                  <a:gd name="connsiteY4" fmla="*/ 0 h 655778"/>
                  <a:gd name="connsiteX5" fmla="*/ 477807 w 477807"/>
                  <a:gd name="connsiteY5" fmla="*/ 344468 h 655778"/>
                  <a:gd name="connsiteX0" fmla="*/ 475794 w 479473"/>
                  <a:gd name="connsiteY0" fmla="*/ 653250 h 673159"/>
                  <a:gd name="connsiteX1" fmla="*/ 479473 w 479473"/>
                  <a:gd name="connsiteY1" fmla="*/ 673145 h 673159"/>
                  <a:gd name="connsiteX2" fmla="*/ 0 w 479473"/>
                  <a:gd name="connsiteY2" fmla="*/ 655778 h 673159"/>
                  <a:gd name="connsiteX3" fmla="*/ 0 w 479473"/>
                  <a:gd name="connsiteY3" fmla="*/ 0 h 673159"/>
                  <a:gd name="connsiteX4" fmla="*/ 477175 w 479473"/>
                  <a:gd name="connsiteY4" fmla="*/ 0 h 673159"/>
                  <a:gd name="connsiteX5" fmla="*/ 477807 w 479473"/>
                  <a:gd name="connsiteY5" fmla="*/ 344468 h 673159"/>
                  <a:gd name="connsiteX0" fmla="*/ 475794 w 479473"/>
                  <a:gd name="connsiteY0" fmla="*/ 563185 h 673147"/>
                  <a:gd name="connsiteX1" fmla="*/ 479473 w 479473"/>
                  <a:gd name="connsiteY1" fmla="*/ 673145 h 673147"/>
                  <a:gd name="connsiteX2" fmla="*/ 0 w 479473"/>
                  <a:gd name="connsiteY2" fmla="*/ 655778 h 673147"/>
                  <a:gd name="connsiteX3" fmla="*/ 0 w 479473"/>
                  <a:gd name="connsiteY3" fmla="*/ 0 h 673147"/>
                  <a:gd name="connsiteX4" fmla="*/ 477175 w 479473"/>
                  <a:gd name="connsiteY4" fmla="*/ 0 h 673147"/>
                  <a:gd name="connsiteX5" fmla="*/ 477807 w 479473"/>
                  <a:gd name="connsiteY5" fmla="*/ 344468 h 673147"/>
                  <a:gd name="connsiteX0" fmla="*/ 475794 w 477807"/>
                  <a:gd name="connsiteY0" fmla="*/ 563185 h 657979"/>
                  <a:gd name="connsiteX1" fmla="*/ 476629 w 477807"/>
                  <a:gd name="connsiteY1" fmla="*/ 657976 h 657979"/>
                  <a:gd name="connsiteX2" fmla="*/ 0 w 477807"/>
                  <a:gd name="connsiteY2" fmla="*/ 655778 h 657979"/>
                  <a:gd name="connsiteX3" fmla="*/ 0 w 477807"/>
                  <a:gd name="connsiteY3" fmla="*/ 0 h 657979"/>
                  <a:gd name="connsiteX4" fmla="*/ 477175 w 477807"/>
                  <a:gd name="connsiteY4" fmla="*/ 0 h 657979"/>
                  <a:gd name="connsiteX5" fmla="*/ 477807 w 477807"/>
                  <a:gd name="connsiteY5" fmla="*/ 344468 h 657979"/>
                  <a:gd name="connsiteX0" fmla="*/ 475794 w 477807"/>
                  <a:gd name="connsiteY0" fmla="*/ 563185 h 656083"/>
                  <a:gd name="connsiteX1" fmla="*/ 476629 w 477807"/>
                  <a:gd name="connsiteY1" fmla="*/ 656080 h 656083"/>
                  <a:gd name="connsiteX2" fmla="*/ 0 w 477807"/>
                  <a:gd name="connsiteY2" fmla="*/ 655778 h 656083"/>
                  <a:gd name="connsiteX3" fmla="*/ 0 w 477807"/>
                  <a:gd name="connsiteY3" fmla="*/ 0 h 656083"/>
                  <a:gd name="connsiteX4" fmla="*/ 477175 w 477807"/>
                  <a:gd name="connsiteY4" fmla="*/ 0 h 656083"/>
                  <a:gd name="connsiteX5" fmla="*/ 477807 w 477807"/>
                  <a:gd name="connsiteY5" fmla="*/ 344468 h 656083"/>
                  <a:gd name="connsiteX0" fmla="*/ 475794 w 477807"/>
                  <a:gd name="connsiteY0" fmla="*/ 587075 h 656084"/>
                  <a:gd name="connsiteX1" fmla="*/ 476629 w 477807"/>
                  <a:gd name="connsiteY1" fmla="*/ 656080 h 656084"/>
                  <a:gd name="connsiteX2" fmla="*/ 0 w 477807"/>
                  <a:gd name="connsiteY2" fmla="*/ 655778 h 656084"/>
                  <a:gd name="connsiteX3" fmla="*/ 0 w 477807"/>
                  <a:gd name="connsiteY3" fmla="*/ 0 h 656084"/>
                  <a:gd name="connsiteX4" fmla="*/ 477175 w 477807"/>
                  <a:gd name="connsiteY4" fmla="*/ 0 h 656084"/>
                  <a:gd name="connsiteX5" fmla="*/ 477807 w 477807"/>
                  <a:gd name="connsiteY5" fmla="*/ 344468 h 656084"/>
                  <a:gd name="connsiteX0" fmla="*/ 477871 w 477871"/>
                  <a:gd name="connsiteY0" fmla="*/ 332598 h 656080"/>
                  <a:gd name="connsiteX1" fmla="*/ 476629 w 477871"/>
                  <a:gd name="connsiteY1" fmla="*/ 656080 h 656080"/>
                  <a:gd name="connsiteX2" fmla="*/ 0 w 477871"/>
                  <a:gd name="connsiteY2" fmla="*/ 655778 h 656080"/>
                  <a:gd name="connsiteX3" fmla="*/ 0 w 477871"/>
                  <a:gd name="connsiteY3" fmla="*/ 0 h 656080"/>
                  <a:gd name="connsiteX4" fmla="*/ 477175 w 477871"/>
                  <a:gd name="connsiteY4" fmla="*/ 0 h 656080"/>
                  <a:gd name="connsiteX5" fmla="*/ 477807 w 477871"/>
                  <a:gd name="connsiteY5" fmla="*/ 344468 h 656080"/>
                  <a:gd name="connsiteX0" fmla="*/ 477871 w 477871"/>
                  <a:gd name="connsiteY0" fmla="*/ 332598 h 656080"/>
                  <a:gd name="connsiteX1" fmla="*/ 476629 w 477871"/>
                  <a:gd name="connsiteY1" fmla="*/ 656080 h 656080"/>
                  <a:gd name="connsiteX2" fmla="*/ 0 w 477871"/>
                  <a:gd name="connsiteY2" fmla="*/ 655778 h 656080"/>
                  <a:gd name="connsiteX3" fmla="*/ 0 w 477871"/>
                  <a:gd name="connsiteY3" fmla="*/ 0 h 656080"/>
                  <a:gd name="connsiteX4" fmla="*/ 477175 w 477871"/>
                  <a:gd name="connsiteY4" fmla="*/ 0 h 656080"/>
                  <a:gd name="connsiteX5" fmla="*/ 475730 w 477871"/>
                  <a:gd name="connsiteY5" fmla="*/ 336159 h 656080"/>
                  <a:gd name="connsiteX0" fmla="*/ 477871 w 477871"/>
                  <a:gd name="connsiteY0" fmla="*/ 332598 h 656080"/>
                  <a:gd name="connsiteX1" fmla="*/ 476629 w 477871"/>
                  <a:gd name="connsiteY1" fmla="*/ 656080 h 656080"/>
                  <a:gd name="connsiteX2" fmla="*/ 0 w 477871"/>
                  <a:gd name="connsiteY2" fmla="*/ 655778 h 656080"/>
                  <a:gd name="connsiteX3" fmla="*/ 0 w 477871"/>
                  <a:gd name="connsiteY3" fmla="*/ 0 h 656080"/>
                  <a:gd name="connsiteX4" fmla="*/ 477175 w 477871"/>
                  <a:gd name="connsiteY4" fmla="*/ 0 h 656080"/>
                  <a:gd name="connsiteX5" fmla="*/ 477808 w 477871"/>
                  <a:gd name="connsiteY5" fmla="*/ 330966 h 656080"/>
                  <a:gd name="connsiteX0" fmla="*/ 477871 w 477871"/>
                  <a:gd name="connsiteY0" fmla="*/ 332598 h 656080"/>
                  <a:gd name="connsiteX1" fmla="*/ 476629 w 477871"/>
                  <a:gd name="connsiteY1" fmla="*/ 656080 h 656080"/>
                  <a:gd name="connsiteX2" fmla="*/ 0 w 477871"/>
                  <a:gd name="connsiteY2" fmla="*/ 655778 h 656080"/>
                  <a:gd name="connsiteX3" fmla="*/ 0 w 477871"/>
                  <a:gd name="connsiteY3" fmla="*/ 0 h 656080"/>
                  <a:gd name="connsiteX4" fmla="*/ 477175 w 477871"/>
                  <a:gd name="connsiteY4" fmla="*/ 0 h 656080"/>
                  <a:gd name="connsiteX5" fmla="*/ 475731 w 477871"/>
                  <a:gd name="connsiteY5" fmla="*/ 338237 h 656080"/>
                  <a:gd name="connsiteX0" fmla="*/ 478910 w 478910"/>
                  <a:gd name="connsiteY0" fmla="*/ 360642 h 656081"/>
                  <a:gd name="connsiteX1" fmla="*/ 476629 w 478910"/>
                  <a:gd name="connsiteY1" fmla="*/ 656080 h 656081"/>
                  <a:gd name="connsiteX2" fmla="*/ 0 w 478910"/>
                  <a:gd name="connsiteY2" fmla="*/ 655778 h 656081"/>
                  <a:gd name="connsiteX3" fmla="*/ 0 w 478910"/>
                  <a:gd name="connsiteY3" fmla="*/ 0 h 656081"/>
                  <a:gd name="connsiteX4" fmla="*/ 477175 w 478910"/>
                  <a:gd name="connsiteY4" fmla="*/ 0 h 656081"/>
                  <a:gd name="connsiteX5" fmla="*/ 475731 w 478910"/>
                  <a:gd name="connsiteY5" fmla="*/ 338237 h 656081"/>
                  <a:gd name="connsiteX0" fmla="*/ 475794 w 477175"/>
                  <a:gd name="connsiteY0" fmla="*/ 339869 h 656080"/>
                  <a:gd name="connsiteX1" fmla="*/ 476629 w 477175"/>
                  <a:gd name="connsiteY1" fmla="*/ 656080 h 656080"/>
                  <a:gd name="connsiteX2" fmla="*/ 0 w 477175"/>
                  <a:gd name="connsiteY2" fmla="*/ 655778 h 656080"/>
                  <a:gd name="connsiteX3" fmla="*/ 0 w 477175"/>
                  <a:gd name="connsiteY3" fmla="*/ 0 h 656080"/>
                  <a:gd name="connsiteX4" fmla="*/ 477175 w 477175"/>
                  <a:gd name="connsiteY4" fmla="*/ 0 h 656080"/>
                  <a:gd name="connsiteX5" fmla="*/ 475731 w 477175"/>
                  <a:gd name="connsiteY5" fmla="*/ 338237 h 656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7175" h="656080">
                    <a:moveTo>
                      <a:pt x="475794" y="339869"/>
                    </a:moveTo>
                    <a:cubicBezTo>
                      <a:pt x="475756" y="339232"/>
                      <a:pt x="476667" y="656717"/>
                      <a:pt x="476629" y="656080"/>
                    </a:cubicBezTo>
                    <a:lnTo>
                      <a:pt x="0" y="655778"/>
                    </a:lnTo>
                    <a:lnTo>
                      <a:pt x="0" y="0"/>
                    </a:lnTo>
                    <a:lnTo>
                      <a:pt x="477175" y="0"/>
                    </a:lnTo>
                    <a:cubicBezTo>
                      <a:pt x="477175" y="95230"/>
                      <a:pt x="475731" y="243007"/>
                      <a:pt x="475731" y="338237"/>
                    </a:cubicBezTo>
                  </a:path>
                </a:pathLst>
              </a:custGeom>
              <a:noFill/>
              <a:ln w="19050" cap="rnd">
                <a:solidFill>
                  <a:schemeClr val="accent2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9" name="Freihandform: Form 78">
                <a:extLst>
                  <a:ext uri="{FF2B5EF4-FFF2-40B4-BE49-F238E27FC236}">
                    <a16:creationId xmlns:a16="http://schemas.microsoft.com/office/drawing/2014/main" id="{EEAFF5FD-6E92-4268-BAB2-03F66543E78D}"/>
                  </a:ext>
                </a:extLst>
              </p:cNvPr>
              <p:cNvSpPr/>
              <p:nvPr/>
            </p:nvSpPr>
            <p:spPr bwMode="gray">
              <a:xfrm>
                <a:off x="5748137" y="4186487"/>
                <a:ext cx="1137600" cy="71731"/>
              </a:xfrm>
              <a:custGeom>
                <a:avLst/>
                <a:gdLst>
                  <a:gd name="connsiteX0" fmla="*/ 146660 w 158393"/>
                  <a:gd name="connsiteY0" fmla="*/ 13199 h 23465"/>
                  <a:gd name="connsiteX1" fmla="*/ 13199 w 158393"/>
                  <a:gd name="connsiteY1" fmla="*/ 13199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8393" h="23465">
                    <a:moveTo>
                      <a:pt x="146660" y="13199"/>
                    </a:moveTo>
                    <a:lnTo>
                      <a:pt x="13199" y="13199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0" name="Freihandform: Form 79">
                <a:extLst>
                  <a:ext uri="{FF2B5EF4-FFF2-40B4-BE49-F238E27FC236}">
                    <a16:creationId xmlns:a16="http://schemas.microsoft.com/office/drawing/2014/main" id="{94D13413-265D-4305-BF67-15C4F91A2599}"/>
                  </a:ext>
                </a:extLst>
              </p:cNvPr>
              <p:cNvSpPr/>
              <p:nvPr/>
            </p:nvSpPr>
            <p:spPr bwMode="gray">
              <a:xfrm>
                <a:off x="5748137" y="3709429"/>
                <a:ext cx="1137600" cy="71731"/>
              </a:xfrm>
              <a:custGeom>
                <a:avLst/>
                <a:gdLst>
                  <a:gd name="connsiteX0" fmla="*/ 13199 w 246389"/>
                  <a:gd name="connsiteY0" fmla="*/ 13200 h 23465"/>
                  <a:gd name="connsiteX1" fmla="*/ 234832 w 246389"/>
                  <a:gd name="connsiteY1" fmla="*/ 13200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389" h="23465">
                    <a:moveTo>
                      <a:pt x="13199" y="13200"/>
                    </a:moveTo>
                    <a:lnTo>
                      <a:pt x="234832" y="1320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B6F0A52B-6B7D-4ADE-8D8F-157291685E11}"/>
                  </a:ext>
                </a:extLst>
              </p:cNvPr>
              <p:cNvSpPr/>
              <p:nvPr/>
            </p:nvSpPr>
            <p:spPr bwMode="gray">
              <a:xfrm>
                <a:off x="5748137" y="3947957"/>
                <a:ext cx="1137600" cy="71731"/>
              </a:xfrm>
              <a:custGeom>
                <a:avLst/>
                <a:gdLst>
                  <a:gd name="connsiteX0" fmla="*/ 13199 w 246389"/>
                  <a:gd name="connsiteY0" fmla="*/ 13199 h 23465"/>
                  <a:gd name="connsiteX1" fmla="*/ 234832 w 246389"/>
                  <a:gd name="connsiteY1" fmla="*/ 13199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389" h="23465">
                    <a:moveTo>
                      <a:pt x="13199" y="13199"/>
                    </a:moveTo>
                    <a:lnTo>
                      <a:pt x="234832" y="13199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274AA62E-552D-45AB-8989-1F89ABA167CA}"/>
                  </a:ext>
                </a:extLst>
              </p:cNvPr>
              <p:cNvSpPr/>
              <p:nvPr/>
            </p:nvSpPr>
            <p:spPr bwMode="gray">
              <a:xfrm>
                <a:off x="5748137" y="3232374"/>
                <a:ext cx="1139104" cy="71731"/>
              </a:xfrm>
              <a:custGeom>
                <a:avLst/>
                <a:gdLst>
                  <a:gd name="connsiteX0" fmla="*/ 13199 w 246389"/>
                  <a:gd name="connsiteY0" fmla="*/ 13200 h 23465"/>
                  <a:gd name="connsiteX1" fmla="*/ 234832 w 246389"/>
                  <a:gd name="connsiteY1" fmla="*/ 13200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389" h="23465">
                    <a:moveTo>
                      <a:pt x="13199" y="13200"/>
                    </a:moveTo>
                    <a:lnTo>
                      <a:pt x="234832" y="1320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7D5CDBA9-226F-4A5D-9699-1AADC409E23B}"/>
                  </a:ext>
                </a:extLst>
              </p:cNvPr>
              <p:cNvSpPr/>
              <p:nvPr/>
            </p:nvSpPr>
            <p:spPr bwMode="gray">
              <a:xfrm>
                <a:off x="5748137" y="3470902"/>
                <a:ext cx="1139104" cy="71731"/>
              </a:xfrm>
              <a:custGeom>
                <a:avLst/>
                <a:gdLst>
                  <a:gd name="connsiteX0" fmla="*/ 13199 w 246389"/>
                  <a:gd name="connsiteY0" fmla="*/ 13200 h 23465"/>
                  <a:gd name="connsiteX1" fmla="*/ 234832 w 246389"/>
                  <a:gd name="connsiteY1" fmla="*/ 13200 h 2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389" h="23465">
                    <a:moveTo>
                      <a:pt x="13199" y="13200"/>
                    </a:moveTo>
                    <a:lnTo>
                      <a:pt x="234832" y="13200"/>
                    </a:lnTo>
                  </a:path>
                </a:pathLst>
              </a:custGeom>
              <a:ln w="19050" cap="flat">
                <a:solidFill>
                  <a:schemeClr val="accent2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F1664D9B-FBEB-412F-9F9A-F7AAF50900F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488057" y="3174517"/>
              <a:ext cx="791210" cy="116146"/>
            </a:xfrm>
            <a:custGeom>
              <a:avLst/>
              <a:gdLst>
                <a:gd name="connsiteX0" fmla="*/ 0 w 571500"/>
                <a:gd name="connsiteY0" fmla="*/ 76378 h 95437"/>
                <a:gd name="connsiteX1" fmla="*/ 120650 w 571500"/>
                <a:gd name="connsiteY1" fmla="*/ 178 h 95437"/>
                <a:gd name="connsiteX2" fmla="*/ 158750 w 571500"/>
                <a:gd name="connsiteY2" fmla="*/ 95428 h 95437"/>
                <a:gd name="connsiteX3" fmla="*/ 241300 w 571500"/>
                <a:gd name="connsiteY3" fmla="*/ 6528 h 95437"/>
                <a:gd name="connsiteX4" fmla="*/ 355600 w 571500"/>
                <a:gd name="connsiteY4" fmla="*/ 70028 h 95437"/>
                <a:gd name="connsiteX5" fmla="*/ 571500 w 571500"/>
                <a:gd name="connsiteY5" fmla="*/ 63678 h 9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" h="95437">
                  <a:moveTo>
                    <a:pt x="0" y="76378"/>
                  </a:moveTo>
                  <a:cubicBezTo>
                    <a:pt x="47096" y="36690"/>
                    <a:pt x="94192" y="-2997"/>
                    <a:pt x="120650" y="178"/>
                  </a:cubicBezTo>
                  <a:cubicBezTo>
                    <a:pt x="147108" y="3353"/>
                    <a:pt x="138642" y="94370"/>
                    <a:pt x="158750" y="95428"/>
                  </a:cubicBezTo>
                  <a:cubicBezTo>
                    <a:pt x="178858" y="96486"/>
                    <a:pt x="208492" y="10761"/>
                    <a:pt x="241300" y="6528"/>
                  </a:cubicBezTo>
                  <a:cubicBezTo>
                    <a:pt x="274108" y="2295"/>
                    <a:pt x="300567" y="60503"/>
                    <a:pt x="355600" y="70028"/>
                  </a:cubicBezTo>
                  <a:cubicBezTo>
                    <a:pt x="410633" y="79553"/>
                    <a:pt x="498475" y="93311"/>
                    <a:pt x="571500" y="63678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54" name="Gruppieren 153">
            <a:extLst>
              <a:ext uri="{FF2B5EF4-FFF2-40B4-BE49-F238E27FC236}">
                <a16:creationId xmlns:a16="http://schemas.microsoft.com/office/drawing/2014/main" id="{23B35451-2889-4AFB-A49F-7704825DD90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642202" y="1756802"/>
            <a:ext cx="1470142" cy="1135220"/>
            <a:chOff x="10167224" y="1521010"/>
            <a:chExt cx="1470142" cy="1135220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33977112-48B7-474F-8FB2-A82DE383070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167224" y="1521010"/>
              <a:ext cx="1470142" cy="893497"/>
              <a:chOff x="5293511" y="3367389"/>
              <a:chExt cx="1857091" cy="1128673"/>
            </a:xfrm>
            <a:solidFill>
              <a:schemeClr val="accent2"/>
            </a:solidFill>
          </p:grpSpPr>
          <p:grpSp>
            <p:nvGrpSpPr>
              <p:cNvPr id="30" name="Gruppieren 29">
                <a:extLst>
                  <a:ext uri="{FF2B5EF4-FFF2-40B4-BE49-F238E27FC236}">
                    <a16:creationId xmlns:a16="http://schemas.microsoft.com/office/drawing/2014/main" id="{E1494EC9-0679-42F6-9B78-AA829A9B4FE6}"/>
                  </a:ext>
                </a:extLst>
              </p:cNvPr>
              <p:cNvGrpSpPr/>
              <p:nvPr/>
            </p:nvGrpSpPr>
            <p:grpSpPr bwMode="gray">
              <a:xfrm>
                <a:off x="5293511" y="3367389"/>
                <a:ext cx="883610" cy="1125161"/>
                <a:chOff x="540000" y="1358206"/>
                <a:chExt cx="883610" cy="1125161"/>
              </a:xfrm>
              <a:grpFill/>
            </p:grpSpPr>
            <p:sp>
              <p:nvSpPr>
                <p:cNvPr id="40" name="Freihandform: Form 39">
                  <a:extLst>
                    <a:ext uri="{FF2B5EF4-FFF2-40B4-BE49-F238E27FC236}">
                      <a16:creationId xmlns:a16="http://schemas.microsoft.com/office/drawing/2014/main" id="{7B9EBE8F-826A-4224-BA3A-5FD02BBAC6FC}"/>
                    </a:ext>
                  </a:extLst>
                </p:cNvPr>
                <p:cNvSpPr/>
                <p:nvPr/>
              </p:nvSpPr>
              <p:spPr bwMode="gray">
                <a:xfrm>
                  <a:off x="540000" y="1358206"/>
                  <a:ext cx="883610" cy="1125161"/>
                </a:xfrm>
                <a:custGeom>
                  <a:avLst/>
                  <a:gdLst>
                    <a:gd name="connsiteX0" fmla="*/ 606927 w 883610"/>
                    <a:gd name="connsiteY0" fmla="*/ 686254 h 1125161"/>
                    <a:gd name="connsiteX1" fmla="*/ 508404 w 883610"/>
                    <a:gd name="connsiteY1" fmla="*/ 702894 h 1125161"/>
                    <a:gd name="connsiteX2" fmla="*/ 486657 w 883610"/>
                    <a:gd name="connsiteY2" fmla="*/ 702044 h 1125161"/>
                    <a:gd name="connsiteX3" fmla="*/ 485617 w 883610"/>
                    <a:gd name="connsiteY3" fmla="*/ 701949 h 1125161"/>
                    <a:gd name="connsiteX4" fmla="*/ 414042 w 883610"/>
                    <a:gd name="connsiteY4" fmla="*/ 687672 h 1125161"/>
                    <a:gd name="connsiteX5" fmla="*/ 414042 w 883610"/>
                    <a:gd name="connsiteY5" fmla="*/ 745727 h 1125161"/>
                    <a:gd name="connsiteX6" fmla="*/ 414230 w 883610"/>
                    <a:gd name="connsiteY6" fmla="*/ 750927 h 1125161"/>
                    <a:gd name="connsiteX7" fmla="*/ 416973 w 883610"/>
                    <a:gd name="connsiteY7" fmla="*/ 769742 h 1125161"/>
                    <a:gd name="connsiteX8" fmla="*/ 419525 w 883610"/>
                    <a:gd name="connsiteY8" fmla="*/ 778253 h 1125161"/>
                    <a:gd name="connsiteX9" fmla="*/ 419903 w 883610"/>
                    <a:gd name="connsiteY9" fmla="*/ 779198 h 1125161"/>
                    <a:gd name="connsiteX10" fmla="*/ 422835 w 883610"/>
                    <a:gd name="connsiteY10" fmla="*/ 786383 h 1125161"/>
                    <a:gd name="connsiteX11" fmla="*/ 423875 w 883610"/>
                    <a:gd name="connsiteY11" fmla="*/ 788464 h 1125161"/>
                    <a:gd name="connsiteX12" fmla="*/ 426806 w 883610"/>
                    <a:gd name="connsiteY12" fmla="*/ 794137 h 1125161"/>
                    <a:gd name="connsiteX13" fmla="*/ 428792 w 883610"/>
                    <a:gd name="connsiteY13" fmla="*/ 797351 h 1125161"/>
                    <a:gd name="connsiteX14" fmla="*/ 431533 w 883610"/>
                    <a:gd name="connsiteY14" fmla="*/ 801512 h 1125161"/>
                    <a:gd name="connsiteX15" fmla="*/ 434559 w 883610"/>
                    <a:gd name="connsiteY15" fmla="*/ 805578 h 1125161"/>
                    <a:gd name="connsiteX16" fmla="*/ 436828 w 883610"/>
                    <a:gd name="connsiteY16" fmla="*/ 808509 h 1125161"/>
                    <a:gd name="connsiteX17" fmla="*/ 441083 w 883610"/>
                    <a:gd name="connsiteY17" fmla="*/ 813142 h 1125161"/>
                    <a:gd name="connsiteX18" fmla="*/ 442880 w 883610"/>
                    <a:gd name="connsiteY18" fmla="*/ 815033 h 1125161"/>
                    <a:gd name="connsiteX19" fmla="*/ 448174 w 883610"/>
                    <a:gd name="connsiteY19" fmla="*/ 819855 h 1125161"/>
                    <a:gd name="connsiteX20" fmla="*/ 449499 w 883610"/>
                    <a:gd name="connsiteY20" fmla="*/ 821084 h 1125161"/>
                    <a:gd name="connsiteX21" fmla="*/ 455739 w 883610"/>
                    <a:gd name="connsiteY21" fmla="*/ 825811 h 1125161"/>
                    <a:gd name="connsiteX22" fmla="*/ 456779 w 883610"/>
                    <a:gd name="connsiteY22" fmla="*/ 826569 h 1125161"/>
                    <a:gd name="connsiteX23" fmla="*/ 463775 w 883610"/>
                    <a:gd name="connsiteY23" fmla="*/ 830823 h 1125161"/>
                    <a:gd name="connsiteX24" fmla="*/ 464721 w 883610"/>
                    <a:gd name="connsiteY24" fmla="*/ 831390 h 1125161"/>
                    <a:gd name="connsiteX25" fmla="*/ 472096 w 883610"/>
                    <a:gd name="connsiteY25" fmla="*/ 834889 h 1125161"/>
                    <a:gd name="connsiteX26" fmla="*/ 473136 w 883610"/>
                    <a:gd name="connsiteY26" fmla="*/ 835362 h 1125161"/>
                    <a:gd name="connsiteX27" fmla="*/ 480606 w 883610"/>
                    <a:gd name="connsiteY27" fmla="*/ 838103 h 1125161"/>
                    <a:gd name="connsiteX28" fmla="*/ 482024 w 883610"/>
                    <a:gd name="connsiteY28" fmla="*/ 838576 h 1125161"/>
                    <a:gd name="connsiteX29" fmla="*/ 489399 w 883610"/>
                    <a:gd name="connsiteY29" fmla="*/ 840467 h 1125161"/>
                    <a:gd name="connsiteX30" fmla="*/ 491196 w 883610"/>
                    <a:gd name="connsiteY30" fmla="*/ 840940 h 1125161"/>
                    <a:gd name="connsiteX31" fmla="*/ 498665 w 883610"/>
                    <a:gd name="connsiteY31" fmla="*/ 842075 h 1125161"/>
                    <a:gd name="connsiteX32" fmla="*/ 500745 w 883610"/>
                    <a:gd name="connsiteY32" fmla="*/ 842358 h 1125161"/>
                    <a:gd name="connsiteX33" fmla="*/ 510484 w 883610"/>
                    <a:gd name="connsiteY33" fmla="*/ 842831 h 1125161"/>
                    <a:gd name="connsiteX34" fmla="*/ 520223 w 883610"/>
                    <a:gd name="connsiteY34" fmla="*/ 842358 h 1125161"/>
                    <a:gd name="connsiteX35" fmla="*/ 522303 w 883610"/>
                    <a:gd name="connsiteY35" fmla="*/ 842075 h 1125161"/>
                    <a:gd name="connsiteX36" fmla="*/ 529773 w 883610"/>
                    <a:gd name="connsiteY36" fmla="*/ 840940 h 1125161"/>
                    <a:gd name="connsiteX37" fmla="*/ 531569 w 883610"/>
                    <a:gd name="connsiteY37" fmla="*/ 840467 h 1125161"/>
                    <a:gd name="connsiteX38" fmla="*/ 538944 w 883610"/>
                    <a:gd name="connsiteY38" fmla="*/ 838576 h 1125161"/>
                    <a:gd name="connsiteX39" fmla="*/ 540362 w 883610"/>
                    <a:gd name="connsiteY39" fmla="*/ 838103 h 1125161"/>
                    <a:gd name="connsiteX40" fmla="*/ 547832 w 883610"/>
                    <a:gd name="connsiteY40" fmla="*/ 835362 h 1125161"/>
                    <a:gd name="connsiteX41" fmla="*/ 548872 w 883610"/>
                    <a:gd name="connsiteY41" fmla="*/ 834889 h 1125161"/>
                    <a:gd name="connsiteX42" fmla="*/ 556247 w 883610"/>
                    <a:gd name="connsiteY42" fmla="*/ 831390 h 1125161"/>
                    <a:gd name="connsiteX43" fmla="*/ 557192 w 883610"/>
                    <a:gd name="connsiteY43" fmla="*/ 830823 h 1125161"/>
                    <a:gd name="connsiteX44" fmla="*/ 564189 w 883610"/>
                    <a:gd name="connsiteY44" fmla="*/ 826569 h 1125161"/>
                    <a:gd name="connsiteX45" fmla="*/ 565230 w 883610"/>
                    <a:gd name="connsiteY45" fmla="*/ 825811 h 1125161"/>
                    <a:gd name="connsiteX46" fmla="*/ 571470 w 883610"/>
                    <a:gd name="connsiteY46" fmla="*/ 821084 h 1125161"/>
                    <a:gd name="connsiteX47" fmla="*/ 572794 w 883610"/>
                    <a:gd name="connsiteY47" fmla="*/ 819855 h 1125161"/>
                    <a:gd name="connsiteX48" fmla="*/ 578089 w 883610"/>
                    <a:gd name="connsiteY48" fmla="*/ 815033 h 1125161"/>
                    <a:gd name="connsiteX49" fmla="*/ 579884 w 883610"/>
                    <a:gd name="connsiteY49" fmla="*/ 813142 h 1125161"/>
                    <a:gd name="connsiteX50" fmla="*/ 584140 w 883610"/>
                    <a:gd name="connsiteY50" fmla="*/ 808509 h 1125161"/>
                    <a:gd name="connsiteX51" fmla="*/ 586409 w 883610"/>
                    <a:gd name="connsiteY51" fmla="*/ 805578 h 1125161"/>
                    <a:gd name="connsiteX52" fmla="*/ 589435 w 883610"/>
                    <a:gd name="connsiteY52" fmla="*/ 801512 h 1125161"/>
                    <a:gd name="connsiteX53" fmla="*/ 592177 w 883610"/>
                    <a:gd name="connsiteY53" fmla="*/ 797351 h 1125161"/>
                    <a:gd name="connsiteX54" fmla="*/ 594162 w 883610"/>
                    <a:gd name="connsiteY54" fmla="*/ 794137 h 1125161"/>
                    <a:gd name="connsiteX55" fmla="*/ 597093 w 883610"/>
                    <a:gd name="connsiteY55" fmla="*/ 788464 h 1125161"/>
                    <a:gd name="connsiteX56" fmla="*/ 598134 w 883610"/>
                    <a:gd name="connsiteY56" fmla="*/ 786383 h 1125161"/>
                    <a:gd name="connsiteX57" fmla="*/ 601064 w 883610"/>
                    <a:gd name="connsiteY57" fmla="*/ 779198 h 1125161"/>
                    <a:gd name="connsiteX58" fmla="*/ 601442 w 883610"/>
                    <a:gd name="connsiteY58" fmla="*/ 778253 h 1125161"/>
                    <a:gd name="connsiteX59" fmla="*/ 603995 w 883610"/>
                    <a:gd name="connsiteY59" fmla="*/ 769742 h 1125161"/>
                    <a:gd name="connsiteX60" fmla="*/ 606737 w 883610"/>
                    <a:gd name="connsiteY60" fmla="*/ 750927 h 1125161"/>
                    <a:gd name="connsiteX61" fmla="*/ 606927 w 883610"/>
                    <a:gd name="connsiteY61" fmla="*/ 745727 h 1125161"/>
                    <a:gd name="connsiteX62" fmla="*/ 809267 w 883610"/>
                    <a:gd name="connsiteY62" fmla="*/ 291313 h 1125161"/>
                    <a:gd name="connsiteX63" fmla="*/ 809267 w 883610"/>
                    <a:gd name="connsiteY63" fmla="*/ 300863 h 1125161"/>
                    <a:gd name="connsiteX64" fmla="*/ 809267 w 883610"/>
                    <a:gd name="connsiteY64" fmla="*/ 402032 h 1125161"/>
                    <a:gd name="connsiteX65" fmla="*/ 809267 w 883610"/>
                    <a:gd name="connsiteY65" fmla="*/ 403829 h 1125161"/>
                    <a:gd name="connsiteX66" fmla="*/ 856921 w 883610"/>
                    <a:gd name="connsiteY66" fmla="*/ 347571 h 1125161"/>
                    <a:gd name="connsiteX67" fmla="*/ 809267 w 883610"/>
                    <a:gd name="connsiteY67" fmla="*/ 291313 h 1125161"/>
                    <a:gd name="connsiteX68" fmla="*/ 207447 w 883610"/>
                    <a:gd name="connsiteY68" fmla="*/ 291313 h 1125161"/>
                    <a:gd name="connsiteX69" fmla="*/ 159793 w 883610"/>
                    <a:gd name="connsiteY69" fmla="*/ 347571 h 1125161"/>
                    <a:gd name="connsiteX70" fmla="*/ 207447 w 883610"/>
                    <a:gd name="connsiteY70" fmla="*/ 403829 h 1125161"/>
                    <a:gd name="connsiteX71" fmla="*/ 207447 w 883610"/>
                    <a:gd name="connsiteY71" fmla="*/ 402032 h 1125161"/>
                    <a:gd name="connsiteX72" fmla="*/ 207447 w 883610"/>
                    <a:gd name="connsiteY72" fmla="*/ 300863 h 1125161"/>
                    <a:gd name="connsiteX73" fmla="*/ 508309 w 883610"/>
                    <a:gd name="connsiteY73" fmla="*/ 18910 h 1125161"/>
                    <a:gd name="connsiteX74" fmla="*/ 226357 w 883610"/>
                    <a:gd name="connsiteY74" fmla="*/ 300863 h 1125161"/>
                    <a:gd name="connsiteX75" fmla="*/ 226357 w 883610"/>
                    <a:gd name="connsiteY75" fmla="*/ 402032 h 1125161"/>
                    <a:gd name="connsiteX76" fmla="*/ 398441 w 883610"/>
                    <a:gd name="connsiteY76" fmla="*/ 661576 h 1125161"/>
                    <a:gd name="connsiteX77" fmla="*/ 407896 w 883610"/>
                    <a:gd name="connsiteY77" fmla="*/ 665263 h 1125161"/>
                    <a:gd name="connsiteX78" fmla="*/ 612884 w 883610"/>
                    <a:gd name="connsiteY78" fmla="*/ 663656 h 1125161"/>
                    <a:gd name="connsiteX79" fmla="*/ 621109 w 883610"/>
                    <a:gd name="connsiteY79" fmla="*/ 660347 h 1125161"/>
                    <a:gd name="connsiteX80" fmla="*/ 790262 w 883610"/>
                    <a:gd name="connsiteY80" fmla="*/ 402032 h 1125161"/>
                    <a:gd name="connsiteX81" fmla="*/ 790262 w 883610"/>
                    <a:gd name="connsiteY81" fmla="*/ 300863 h 1125161"/>
                    <a:gd name="connsiteX82" fmla="*/ 508309 w 883610"/>
                    <a:gd name="connsiteY82" fmla="*/ 18910 h 1125161"/>
                    <a:gd name="connsiteX83" fmla="*/ 508309 w 883610"/>
                    <a:gd name="connsiteY83" fmla="*/ 0 h 1125161"/>
                    <a:gd name="connsiteX84" fmla="*/ 807848 w 883610"/>
                    <a:gd name="connsiteY84" fmla="*/ 272024 h 1125161"/>
                    <a:gd name="connsiteX85" fmla="*/ 875737 w 883610"/>
                    <a:gd name="connsiteY85" fmla="*/ 347571 h 1125161"/>
                    <a:gd name="connsiteX86" fmla="*/ 808416 w 883610"/>
                    <a:gd name="connsiteY86" fmla="*/ 423023 h 1125161"/>
                    <a:gd name="connsiteX87" fmla="*/ 625837 w 883610"/>
                    <a:gd name="connsiteY87" fmla="*/ 679068 h 1125161"/>
                    <a:gd name="connsiteX88" fmla="*/ 625837 w 883610"/>
                    <a:gd name="connsiteY88" fmla="*/ 741851 h 1125161"/>
                    <a:gd name="connsiteX89" fmla="*/ 687106 w 883610"/>
                    <a:gd name="connsiteY89" fmla="*/ 741851 h 1125161"/>
                    <a:gd name="connsiteX90" fmla="*/ 862813 w 883610"/>
                    <a:gd name="connsiteY90" fmla="*/ 795631 h 1125161"/>
                    <a:gd name="connsiteX91" fmla="*/ 883610 w 883610"/>
                    <a:gd name="connsiteY91" fmla="*/ 812797 h 1125161"/>
                    <a:gd name="connsiteX92" fmla="*/ 873065 w 883610"/>
                    <a:gd name="connsiteY92" fmla="*/ 828238 h 1125161"/>
                    <a:gd name="connsiteX93" fmla="*/ 852544 w 883610"/>
                    <a:gd name="connsiteY93" fmla="*/ 811300 h 1125161"/>
                    <a:gd name="connsiteX94" fmla="*/ 687390 w 883610"/>
                    <a:gd name="connsiteY94" fmla="*/ 760761 h 1125161"/>
                    <a:gd name="connsiteX95" fmla="*/ 625175 w 883610"/>
                    <a:gd name="connsiteY95" fmla="*/ 760761 h 1125161"/>
                    <a:gd name="connsiteX96" fmla="*/ 612978 w 883610"/>
                    <a:gd name="connsiteY96" fmla="*/ 799905 h 1125161"/>
                    <a:gd name="connsiteX97" fmla="*/ 612505 w 883610"/>
                    <a:gd name="connsiteY97" fmla="*/ 800851 h 1125161"/>
                    <a:gd name="connsiteX98" fmla="*/ 609952 w 883610"/>
                    <a:gd name="connsiteY98" fmla="*/ 805199 h 1125161"/>
                    <a:gd name="connsiteX99" fmla="*/ 606832 w 883610"/>
                    <a:gd name="connsiteY99" fmla="*/ 810400 h 1125161"/>
                    <a:gd name="connsiteX100" fmla="*/ 604846 w 883610"/>
                    <a:gd name="connsiteY100" fmla="*/ 813142 h 1125161"/>
                    <a:gd name="connsiteX101" fmla="*/ 600213 w 883610"/>
                    <a:gd name="connsiteY101" fmla="*/ 819287 h 1125161"/>
                    <a:gd name="connsiteX102" fmla="*/ 598512 w 883610"/>
                    <a:gd name="connsiteY102" fmla="*/ 821274 h 1125161"/>
                    <a:gd name="connsiteX103" fmla="*/ 592839 w 883610"/>
                    <a:gd name="connsiteY103" fmla="*/ 827514 h 1125161"/>
                    <a:gd name="connsiteX104" fmla="*/ 591231 w 883610"/>
                    <a:gd name="connsiteY104" fmla="*/ 829121 h 1125161"/>
                    <a:gd name="connsiteX105" fmla="*/ 584801 w 883610"/>
                    <a:gd name="connsiteY105" fmla="*/ 834983 h 1125161"/>
                    <a:gd name="connsiteX106" fmla="*/ 583100 w 883610"/>
                    <a:gd name="connsiteY106" fmla="*/ 836307 h 1125161"/>
                    <a:gd name="connsiteX107" fmla="*/ 576102 w 883610"/>
                    <a:gd name="connsiteY107" fmla="*/ 841507 h 1125161"/>
                    <a:gd name="connsiteX108" fmla="*/ 574211 w 883610"/>
                    <a:gd name="connsiteY108" fmla="*/ 842736 h 1125161"/>
                    <a:gd name="connsiteX109" fmla="*/ 566837 w 883610"/>
                    <a:gd name="connsiteY109" fmla="*/ 847180 h 1125161"/>
                    <a:gd name="connsiteX110" fmla="*/ 564662 w 883610"/>
                    <a:gd name="connsiteY110" fmla="*/ 848409 h 1125161"/>
                    <a:gd name="connsiteX111" fmla="*/ 557192 w 883610"/>
                    <a:gd name="connsiteY111" fmla="*/ 852003 h 1125161"/>
                    <a:gd name="connsiteX112" fmla="*/ 554640 w 883610"/>
                    <a:gd name="connsiteY112" fmla="*/ 853137 h 1125161"/>
                    <a:gd name="connsiteX113" fmla="*/ 547076 w 883610"/>
                    <a:gd name="connsiteY113" fmla="*/ 855879 h 1125161"/>
                    <a:gd name="connsiteX114" fmla="*/ 544144 w 883610"/>
                    <a:gd name="connsiteY114" fmla="*/ 856825 h 1125161"/>
                    <a:gd name="connsiteX115" fmla="*/ 536486 w 883610"/>
                    <a:gd name="connsiteY115" fmla="*/ 858810 h 1125161"/>
                    <a:gd name="connsiteX116" fmla="*/ 533271 w 883610"/>
                    <a:gd name="connsiteY116" fmla="*/ 859567 h 1125161"/>
                    <a:gd name="connsiteX117" fmla="*/ 525140 w 883610"/>
                    <a:gd name="connsiteY117" fmla="*/ 860796 h 1125161"/>
                    <a:gd name="connsiteX118" fmla="*/ 522019 w 883610"/>
                    <a:gd name="connsiteY118" fmla="*/ 861268 h 1125161"/>
                    <a:gd name="connsiteX119" fmla="*/ 510578 w 883610"/>
                    <a:gd name="connsiteY119" fmla="*/ 861836 h 1125161"/>
                    <a:gd name="connsiteX120" fmla="*/ 499138 w 883610"/>
                    <a:gd name="connsiteY120" fmla="*/ 861268 h 1125161"/>
                    <a:gd name="connsiteX121" fmla="*/ 496018 w 883610"/>
                    <a:gd name="connsiteY121" fmla="*/ 860796 h 1125161"/>
                    <a:gd name="connsiteX122" fmla="*/ 487886 w 883610"/>
                    <a:gd name="connsiteY122" fmla="*/ 859567 h 1125161"/>
                    <a:gd name="connsiteX123" fmla="*/ 484671 w 883610"/>
                    <a:gd name="connsiteY123" fmla="*/ 858810 h 1125161"/>
                    <a:gd name="connsiteX124" fmla="*/ 477012 w 883610"/>
                    <a:gd name="connsiteY124" fmla="*/ 856825 h 1125161"/>
                    <a:gd name="connsiteX125" fmla="*/ 474082 w 883610"/>
                    <a:gd name="connsiteY125" fmla="*/ 855879 h 1125161"/>
                    <a:gd name="connsiteX126" fmla="*/ 466518 w 883610"/>
                    <a:gd name="connsiteY126" fmla="*/ 853137 h 1125161"/>
                    <a:gd name="connsiteX127" fmla="*/ 463965 w 883610"/>
                    <a:gd name="connsiteY127" fmla="*/ 852003 h 1125161"/>
                    <a:gd name="connsiteX128" fmla="*/ 456495 w 883610"/>
                    <a:gd name="connsiteY128" fmla="*/ 848409 h 1125161"/>
                    <a:gd name="connsiteX129" fmla="*/ 454320 w 883610"/>
                    <a:gd name="connsiteY129" fmla="*/ 847180 h 1125161"/>
                    <a:gd name="connsiteX130" fmla="*/ 446946 w 883610"/>
                    <a:gd name="connsiteY130" fmla="*/ 842736 h 1125161"/>
                    <a:gd name="connsiteX131" fmla="*/ 445054 w 883610"/>
                    <a:gd name="connsiteY131" fmla="*/ 841507 h 1125161"/>
                    <a:gd name="connsiteX132" fmla="*/ 438057 w 883610"/>
                    <a:gd name="connsiteY132" fmla="*/ 836307 h 1125161"/>
                    <a:gd name="connsiteX133" fmla="*/ 436356 w 883610"/>
                    <a:gd name="connsiteY133" fmla="*/ 834983 h 1125161"/>
                    <a:gd name="connsiteX134" fmla="*/ 429926 w 883610"/>
                    <a:gd name="connsiteY134" fmla="*/ 829121 h 1125161"/>
                    <a:gd name="connsiteX135" fmla="*/ 428319 w 883610"/>
                    <a:gd name="connsiteY135" fmla="*/ 827514 h 1125161"/>
                    <a:gd name="connsiteX136" fmla="*/ 422646 w 883610"/>
                    <a:gd name="connsiteY136" fmla="*/ 821274 h 1125161"/>
                    <a:gd name="connsiteX137" fmla="*/ 420944 w 883610"/>
                    <a:gd name="connsiteY137" fmla="*/ 819287 h 1125161"/>
                    <a:gd name="connsiteX138" fmla="*/ 416311 w 883610"/>
                    <a:gd name="connsiteY138" fmla="*/ 813142 h 1125161"/>
                    <a:gd name="connsiteX139" fmla="*/ 414325 w 883610"/>
                    <a:gd name="connsiteY139" fmla="*/ 810400 h 1125161"/>
                    <a:gd name="connsiteX140" fmla="*/ 411205 w 883610"/>
                    <a:gd name="connsiteY140" fmla="*/ 805199 h 1125161"/>
                    <a:gd name="connsiteX141" fmla="*/ 408652 w 883610"/>
                    <a:gd name="connsiteY141" fmla="*/ 800851 h 1125161"/>
                    <a:gd name="connsiteX142" fmla="*/ 408179 w 883610"/>
                    <a:gd name="connsiteY142" fmla="*/ 799905 h 1125161"/>
                    <a:gd name="connsiteX143" fmla="*/ 395982 w 883610"/>
                    <a:gd name="connsiteY143" fmla="*/ 760761 h 1125161"/>
                    <a:gd name="connsiteX144" fmla="*/ 314478 w 883610"/>
                    <a:gd name="connsiteY144" fmla="*/ 760761 h 1125161"/>
                    <a:gd name="connsiteX145" fmla="*/ 18911 w 883610"/>
                    <a:gd name="connsiteY145" fmla="*/ 1056328 h 1125161"/>
                    <a:gd name="connsiteX146" fmla="*/ 18911 w 883610"/>
                    <a:gd name="connsiteY146" fmla="*/ 1106251 h 1125161"/>
                    <a:gd name="connsiteX147" fmla="*/ 804791 w 883610"/>
                    <a:gd name="connsiteY147" fmla="*/ 1106251 h 1125161"/>
                    <a:gd name="connsiteX148" fmla="*/ 806369 w 883610"/>
                    <a:gd name="connsiteY148" fmla="*/ 1125161 h 1125161"/>
                    <a:gd name="connsiteX149" fmla="*/ 0 w 883610"/>
                    <a:gd name="connsiteY149" fmla="*/ 1125161 h 1125161"/>
                    <a:gd name="connsiteX150" fmla="*/ 0 w 883610"/>
                    <a:gd name="connsiteY150" fmla="*/ 1056328 h 1125161"/>
                    <a:gd name="connsiteX151" fmla="*/ 314478 w 883610"/>
                    <a:gd name="connsiteY151" fmla="*/ 741851 h 1125161"/>
                    <a:gd name="connsiteX152" fmla="*/ 395037 w 883610"/>
                    <a:gd name="connsiteY152" fmla="*/ 741851 h 1125161"/>
                    <a:gd name="connsiteX153" fmla="*/ 395037 w 883610"/>
                    <a:gd name="connsiteY153" fmla="*/ 680676 h 1125161"/>
                    <a:gd name="connsiteX154" fmla="*/ 208297 w 883610"/>
                    <a:gd name="connsiteY154" fmla="*/ 423023 h 1125161"/>
                    <a:gd name="connsiteX155" fmla="*/ 140977 w 883610"/>
                    <a:gd name="connsiteY155" fmla="*/ 347571 h 1125161"/>
                    <a:gd name="connsiteX156" fmla="*/ 208864 w 883610"/>
                    <a:gd name="connsiteY156" fmla="*/ 272024 h 1125161"/>
                    <a:gd name="connsiteX157" fmla="*/ 508309 w 883610"/>
                    <a:gd name="connsiteY157" fmla="*/ 0 h 112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</a:cxnLst>
                  <a:rect l="l" t="t" r="r" b="b"/>
                  <a:pathLst>
                    <a:path w="883610" h="1125161">
                      <a:moveTo>
                        <a:pt x="606927" y="686254"/>
                      </a:moveTo>
                      <a:cubicBezTo>
                        <a:pt x="576008" y="697033"/>
                        <a:pt x="542916" y="702990"/>
                        <a:pt x="508404" y="702894"/>
                      </a:cubicBezTo>
                      <a:cubicBezTo>
                        <a:pt x="501123" y="702894"/>
                        <a:pt x="493843" y="702517"/>
                        <a:pt x="486657" y="702044"/>
                      </a:cubicBezTo>
                      <a:cubicBezTo>
                        <a:pt x="486373" y="702044"/>
                        <a:pt x="485995" y="701949"/>
                        <a:pt x="485617" y="701949"/>
                      </a:cubicBezTo>
                      <a:cubicBezTo>
                        <a:pt x="460845" y="700058"/>
                        <a:pt x="436828" y="695236"/>
                        <a:pt x="414042" y="687672"/>
                      </a:cubicBezTo>
                      <a:lnTo>
                        <a:pt x="414042" y="745727"/>
                      </a:lnTo>
                      <a:lnTo>
                        <a:pt x="414230" y="750927"/>
                      </a:lnTo>
                      <a:cubicBezTo>
                        <a:pt x="414608" y="757451"/>
                        <a:pt x="415460" y="763691"/>
                        <a:pt x="416973" y="769742"/>
                      </a:cubicBezTo>
                      <a:cubicBezTo>
                        <a:pt x="417729" y="772579"/>
                        <a:pt x="418580" y="775415"/>
                        <a:pt x="419525" y="778253"/>
                      </a:cubicBezTo>
                      <a:cubicBezTo>
                        <a:pt x="419620" y="778535"/>
                        <a:pt x="419809" y="778915"/>
                        <a:pt x="419903" y="779198"/>
                      </a:cubicBezTo>
                      <a:cubicBezTo>
                        <a:pt x="420849" y="781656"/>
                        <a:pt x="421794" y="784020"/>
                        <a:pt x="422835" y="786383"/>
                      </a:cubicBezTo>
                      <a:cubicBezTo>
                        <a:pt x="423213" y="787046"/>
                        <a:pt x="423497" y="787802"/>
                        <a:pt x="423875" y="788464"/>
                      </a:cubicBezTo>
                      <a:cubicBezTo>
                        <a:pt x="424820" y="790355"/>
                        <a:pt x="425766" y="792246"/>
                        <a:pt x="426806" y="794137"/>
                      </a:cubicBezTo>
                      <a:cubicBezTo>
                        <a:pt x="427467" y="795272"/>
                        <a:pt x="428130" y="796312"/>
                        <a:pt x="428792" y="797351"/>
                      </a:cubicBezTo>
                      <a:cubicBezTo>
                        <a:pt x="429737" y="798770"/>
                        <a:pt x="430588" y="800188"/>
                        <a:pt x="431533" y="801512"/>
                      </a:cubicBezTo>
                      <a:cubicBezTo>
                        <a:pt x="432479" y="802930"/>
                        <a:pt x="433519" y="804254"/>
                        <a:pt x="434559" y="805578"/>
                      </a:cubicBezTo>
                      <a:cubicBezTo>
                        <a:pt x="435315" y="806524"/>
                        <a:pt x="436072" y="807563"/>
                        <a:pt x="436828" y="808509"/>
                      </a:cubicBezTo>
                      <a:cubicBezTo>
                        <a:pt x="438247" y="810116"/>
                        <a:pt x="439665" y="811629"/>
                        <a:pt x="441083" y="813142"/>
                      </a:cubicBezTo>
                      <a:cubicBezTo>
                        <a:pt x="441651" y="813804"/>
                        <a:pt x="442217" y="814371"/>
                        <a:pt x="442880" y="815033"/>
                      </a:cubicBezTo>
                      <a:cubicBezTo>
                        <a:pt x="444582" y="816735"/>
                        <a:pt x="446378" y="818342"/>
                        <a:pt x="448174" y="819855"/>
                      </a:cubicBezTo>
                      <a:cubicBezTo>
                        <a:pt x="448553" y="820328"/>
                        <a:pt x="449025" y="820706"/>
                        <a:pt x="449499" y="821084"/>
                      </a:cubicBezTo>
                      <a:cubicBezTo>
                        <a:pt x="451484" y="822785"/>
                        <a:pt x="453564" y="824299"/>
                        <a:pt x="455739" y="825811"/>
                      </a:cubicBezTo>
                      <a:cubicBezTo>
                        <a:pt x="456117" y="826095"/>
                        <a:pt x="456401" y="826285"/>
                        <a:pt x="456779" y="826569"/>
                      </a:cubicBezTo>
                      <a:cubicBezTo>
                        <a:pt x="459048" y="828081"/>
                        <a:pt x="461412" y="829499"/>
                        <a:pt x="463775" y="830823"/>
                      </a:cubicBezTo>
                      <a:cubicBezTo>
                        <a:pt x="464059" y="831012"/>
                        <a:pt x="464437" y="831201"/>
                        <a:pt x="464721" y="831390"/>
                      </a:cubicBezTo>
                      <a:cubicBezTo>
                        <a:pt x="467179" y="832620"/>
                        <a:pt x="469638" y="833754"/>
                        <a:pt x="472096" y="834889"/>
                      </a:cubicBezTo>
                      <a:cubicBezTo>
                        <a:pt x="472380" y="834983"/>
                        <a:pt x="472758" y="835172"/>
                        <a:pt x="473136" y="835362"/>
                      </a:cubicBezTo>
                      <a:cubicBezTo>
                        <a:pt x="475595" y="836402"/>
                        <a:pt x="478053" y="837253"/>
                        <a:pt x="480606" y="838103"/>
                      </a:cubicBezTo>
                      <a:cubicBezTo>
                        <a:pt x="481078" y="838198"/>
                        <a:pt x="481551" y="838387"/>
                        <a:pt x="482024" y="838576"/>
                      </a:cubicBezTo>
                      <a:cubicBezTo>
                        <a:pt x="484388" y="839332"/>
                        <a:pt x="486941" y="839900"/>
                        <a:pt x="489399" y="840467"/>
                      </a:cubicBezTo>
                      <a:cubicBezTo>
                        <a:pt x="489967" y="840656"/>
                        <a:pt x="490534" y="840845"/>
                        <a:pt x="491196" y="840940"/>
                      </a:cubicBezTo>
                      <a:cubicBezTo>
                        <a:pt x="493653" y="841413"/>
                        <a:pt x="496112" y="841791"/>
                        <a:pt x="498665" y="842075"/>
                      </a:cubicBezTo>
                      <a:cubicBezTo>
                        <a:pt x="499422" y="842169"/>
                        <a:pt x="500083" y="842264"/>
                        <a:pt x="500745" y="842358"/>
                      </a:cubicBezTo>
                      <a:cubicBezTo>
                        <a:pt x="503960" y="842642"/>
                        <a:pt x="507175" y="842831"/>
                        <a:pt x="510484" y="842831"/>
                      </a:cubicBezTo>
                      <a:cubicBezTo>
                        <a:pt x="513794" y="842831"/>
                        <a:pt x="517008" y="842642"/>
                        <a:pt x="520223" y="842358"/>
                      </a:cubicBezTo>
                      <a:cubicBezTo>
                        <a:pt x="520980" y="842264"/>
                        <a:pt x="521641" y="842169"/>
                        <a:pt x="522303" y="842075"/>
                      </a:cubicBezTo>
                      <a:cubicBezTo>
                        <a:pt x="524856" y="841791"/>
                        <a:pt x="527314" y="841413"/>
                        <a:pt x="529773" y="840940"/>
                      </a:cubicBezTo>
                      <a:cubicBezTo>
                        <a:pt x="530339" y="840751"/>
                        <a:pt x="530907" y="840562"/>
                        <a:pt x="531569" y="840467"/>
                      </a:cubicBezTo>
                      <a:cubicBezTo>
                        <a:pt x="534027" y="839900"/>
                        <a:pt x="536486" y="839332"/>
                        <a:pt x="538944" y="838576"/>
                      </a:cubicBezTo>
                      <a:cubicBezTo>
                        <a:pt x="539416" y="838481"/>
                        <a:pt x="539890" y="838293"/>
                        <a:pt x="540362" y="838103"/>
                      </a:cubicBezTo>
                      <a:cubicBezTo>
                        <a:pt x="542916" y="837253"/>
                        <a:pt x="545373" y="836402"/>
                        <a:pt x="547832" y="835362"/>
                      </a:cubicBezTo>
                      <a:cubicBezTo>
                        <a:pt x="548115" y="835266"/>
                        <a:pt x="548493" y="835078"/>
                        <a:pt x="548872" y="834889"/>
                      </a:cubicBezTo>
                      <a:cubicBezTo>
                        <a:pt x="551425" y="833849"/>
                        <a:pt x="553884" y="832714"/>
                        <a:pt x="556247" y="831390"/>
                      </a:cubicBezTo>
                      <a:cubicBezTo>
                        <a:pt x="556531" y="831201"/>
                        <a:pt x="556909" y="831012"/>
                        <a:pt x="557192" y="830823"/>
                      </a:cubicBezTo>
                      <a:cubicBezTo>
                        <a:pt x="559651" y="829499"/>
                        <a:pt x="561920" y="828081"/>
                        <a:pt x="564189" y="826569"/>
                      </a:cubicBezTo>
                      <a:cubicBezTo>
                        <a:pt x="564568" y="826379"/>
                        <a:pt x="564851" y="826095"/>
                        <a:pt x="565230" y="825811"/>
                      </a:cubicBezTo>
                      <a:cubicBezTo>
                        <a:pt x="567309" y="824299"/>
                        <a:pt x="569484" y="822691"/>
                        <a:pt x="571470" y="821084"/>
                      </a:cubicBezTo>
                      <a:cubicBezTo>
                        <a:pt x="571848" y="820706"/>
                        <a:pt x="572320" y="820233"/>
                        <a:pt x="572794" y="819855"/>
                      </a:cubicBezTo>
                      <a:cubicBezTo>
                        <a:pt x="574590" y="818342"/>
                        <a:pt x="576386" y="816735"/>
                        <a:pt x="578089" y="815033"/>
                      </a:cubicBezTo>
                      <a:cubicBezTo>
                        <a:pt x="578656" y="814466"/>
                        <a:pt x="579318" y="813804"/>
                        <a:pt x="579884" y="813142"/>
                      </a:cubicBezTo>
                      <a:cubicBezTo>
                        <a:pt x="581397" y="811629"/>
                        <a:pt x="582816" y="810116"/>
                        <a:pt x="584140" y="808509"/>
                      </a:cubicBezTo>
                      <a:cubicBezTo>
                        <a:pt x="584896" y="807563"/>
                        <a:pt x="585653" y="806524"/>
                        <a:pt x="586409" y="805578"/>
                      </a:cubicBezTo>
                      <a:cubicBezTo>
                        <a:pt x="587449" y="804254"/>
                        <a:pt x="588489" y="802930"/>
                        <a:pt x="589435" y="801512"/>
                      </a:cubicBezTo>
                      <a:cubicBezTo>
                        <a:pt x="590380" y="800188"/>
                        <a:pt x="591326" y="798770"/>
                        <a:pt x="592177" y="797351"/>
                      </a:cubicBezTo>
                      <a:cubicBezTo>
                        <a:pt x="592839" y="796312"/>
                        <a:pt x="593500" y="795177"/>
                        <a:pt x="594162" y="794137"/>
                      </a:cubicBezTo>
                      <a:cubicBezTo>
                        <a:pt x="595202" y="792246"/>
                        <a:pt x="596147" y="790355"/>
                        <a:pt x="597093" y="788464"/>
                      </a:cubicBezTo>
                      <a:cubicBezTo>
                        <a:pt x="597472" y="787802"/>
                        <a:pt x="597850" y="787140"/>
                        <a:pt x="598134" y="786383"/>
                      </a:cubicBezTo>
                      <a:cubicBezTo>
                        <a:pt x="599173" y="784020"/>
                        <a:pt x="600213" y="781656"/>
                        <a:pt x="601064" y="779198"/>
                      </a:cubicBezTo>
                      <a:cubicBezTo>
                        <a:pt x="601159" y="778915"/>
                        <a:pt x="601348" y="778535"/>
                        <a:pt x="601442" y="778253"/>
                      </a:cubicBezTo>
                      <a:cubicBezTo>
                        <a:pt x="602388" y="775510"/>
                        <a:pt x="603239" y="772674"/>
                        <a:pt x="603995" y="769742"/>
                      </a:cubicBezTo>
                      <a:cubicBezTo>
                        <a:pt x="605508" y="763691"/>
                        <a:pt x="606454" y="757357"/>
                        <a:pt x="606737" y="750927"/>
                      </a:cubicBezTo>
                      <a:lnTo>
                        <a:pt x="606927" y="745727"/>
                      </a:lnTo>
                      <a:close/>
                      <a:moveTo>
                        <a:pt x="809267" y="291313"/>
                      </a:moveTo>
                      <a:lnTo>
                        <a:pt x="809267" y="300863"/>
                      </a:lnTo>
                      <a:lnTo>
                        <a:pt x="809267" y="402032"/>
                      </a:lnTo>
                      <a:lnTo>
                        <a:pt x="809267" y="403829"/>
                      </a:lnTo>
                      <a:cubicBezTo>
                        <a:pt x="836308" y="399291"/>
                        <a:pt x="856921" y="375842"/>
                        <a:pt x="856921" y="347571"/>
                      </a:cubicBezTo>
                      <a:cubicBezTo>
                        <a:pt x="856921" y="319300"/>
                        <a:pt x="836214" y="295851"/>
                        <a:pt x="809267" y="291313"/>
                      </a:cubicBezTo>
                      <a:close/>
                      <a:moveTo>
                        <a:pt x="207447" y="291313"/>
                      </a:moveTo>
                      <a:cubicBezTo>
                        <a:pt x="180405" y="295851"/>
                        <a:pt x="159793" y="319300"/>
                        <a:pt x="159793" y="347571"/>
                      </a:cubicBezTo>
                      <a:cubicBezTo>
                        <a:pt x="159793" y="375842"/>
                        <a:pt x="180499" y="399291"/>
                        <a:pt x="207447" y="403829"/>
                      </a:cubicBezTo>
                      <a:lnTo>
                        <a:pt x="207447" y="402032"/>
                      </a:lnTo>
                      <a:lnTo>
                        <a:pt x="207447" y="300863"/>
                      </a:lnTo>
                      <a:close/>
                      <a:moveTo>
                        <a:pt x="508309" y="18910"/>
                      </a:moveTo>
                      <a:cubicBezTo>
                        <a:pt x="352867" y="18910"/>
                        <a:pt x="226357" y="145421"/>
                        <a:pt x="226357" y="300863"/>
                      </a:cubicBezTo>
                      <a:lnTo>
                        <a:pt x="226357" y="402032"/>
                      </a:lnTo>
                      <a:cubicBezTo>
                        <a:pt x="226357" y="518520"/>
                        <a:pt x="297365" y="618744"/>
                        <a:pt x="398441" y="661576"/>
                      </a:cubicBezTo>
                      <a:lnTo>
                        <a:pt x="407896" y="665263"/>
                      </a:lnTo>
                      <a:cubicBezTo>
                        <a:pt x="473704" y="690603"/>
                        <a:pt x="547359" y="690036"/>
                        <a:pt x="612884" y="663656"/>
                      </a:cubicBezTo>
                      <a:lnTo>
                        <a:pt x="621109" y="660347"/>
                      </a:lnTo>
                      <a:cubicBezTo>
                        <a:pt x="720577" y="616759"/>
                        <a:pt x="790262" y="517385"/>
                        <a:pt x="790262" y="402032"/>
                      </a:cubicBezTo>
                      <a:lnTo>
                        <a:pt x="790262" y="300863"/>
                      </a:lnTo>
                      <a:cubicBezTo>
                        <a:pt x="790262" y="145421"/>
                        <a:pt x="663752" y="18910"/>
                        <a:pt x="508309" y="18910"/>
                      </a:cubicBezTo>
                      <a:close/>
                      <a:moveTo>
                        <a:pt x="508309" y="0"/>
                      </a:moveTo>
                      <a:cubicBezTo>
                        <a:pt x="664508" y="0"/>
                        <a:pt x="793288" y="119607"/>
                        <a:pt x="807848" y="272024"/>
                      </a:cubicBezTo>
                      <a:cubicBezTo>
                        <a:pt x="845953" y="276090"/>
                        <a:pt x="875737" y="308427"/>
                        <a:pt x="875737" y="347571"/>
                      </a:cubicBezTo>
                      <a:cubicBezTo>
                        <a:pt x="875737" y="386526"/>
                        <a:pt x="846237" y="418673"/>
                        <a:pt x="808416" y="423023"/>
                      </a:cubicBezTo>
                      <a:cubicBezTo>
                        <a:pt x="800379" y="538281"/>
                        <a:pt x="727385" y="635763"/>
                        <a:pt x="625837" y="679068"/>
                      </a:cubicBezTo>
                      <a:lnTo>
                        <a:pt x="625837" y="741851"/>
                      </a:lnTo>
                      <a:lnTo>
                        <a:pt x="687106" y="741851"/>
                      </a:lnTo>
                      <a:cubicBezTo>
                        <a:pt x="752134" y="741851"/>
                        <a:pt x="812614" y="761689"/>
                        <a:pt x="862813" y="795631"/>
                      </a:cubicBezTo>
                      <a:lnTo>
                        <a:pt x="883610" y="812797"/>
                      </a:lnTo>
                      <a:lnTo>
                        <a:pt x="873065" y="828238"/>
                      </a:lnTo>
                      <a:lnTo>
                        <a:pt x="852544" y="811300"/>
                      </a:lnTo>
                      <a:cubicBezTo>
                        <a:pt x="805364" y="779402"/>
                        <a:pt x="748518" y="760761"/>
                        <a:pt x="687390" y="760761"/>
                      </a:cubicBezTo>
                      <a:lnTo>
                        <a:pt x="625175" y="760761"/>
                      </a:lnTo>
                      <a:cubicBezTo>
                        <a:pt x="623473" y="774754"/>
                        <a:pt x="619218" y="787896"/>
                        <a:pt x="612978" y="799905"/>
                      </a:cubicBezTo>
                      <a:cubicBezTo>
                        <a:pt x="612788" y="800188"/>
                        <a:pt x="612694" y="800567"/>
                        <a:pt x="612505" y="800851"/>
                      </a:cubicBezTo>
                      <a:cubicBezTo>
                        <a:pt x="611749" y="802363"/>
                        <a:pt x="610803" y="803781"/>
                        <a:pt x="609952" y="805199"/>
                      </a:cubicBezTo>
                      <a:cubicBezTo>
                        <a:pt x="608912" y="806996"/>
                        <a:pt x="607967" y="808698"/>
                        <a:pt x="606832" y="810400"/>
                      </a:cubicBezTo>
                      <a:cubicBezTo>
                        <a:pt x="606170" y="811345"/>
                        <a:pt x="605508" y="812197"/>
                        <a:pt x="604846" y="813142"/>
                      </a:cubicBezTo>
                      <a:cubicBezTo>
                        <a:pt x="603333" y="815222"/>
                        <a:pt x="601820" y="817302"/>
                        <a:pt x="600213" y="819287"/>
                      </a:cubicBezTo>
                      <a:cubicBezTo>
                        <a:pt x="599646" y="819949"/>
                        <a:pt x="599079" y="820612"/>
                        <a:pt x="598512" y="821274"/>
                      </a:cubicBezTo>
                      <a:cubicBezTo>
                        <a:pt x="596715" y="823448"/>
                        <a:pt x="594824" y="825528"/>
                        <a:pt x="592839" y="827514"/>
                      </a:cubicBezTo>
                      <a:cubicBezTo>
                        <a:pt x="592271" y="828081"/>
                        <a:pt x="591798" y="828554"/>
                        <a:pt x="591231" y="829121"/>
                      </a:cubicBezTo>
                      <a:cubicBezTo>
                        <a:pt x="589151" y="831201"/>
                        <a:pt x="587070" y="833092"/>
                        <a:pt x="584801" y="834983"/>
                      </a:cubicBezTo>
                      <a:cubicBezTo>
                        <a:pt x="584234" y="835456"/>
                        <a:pt x="583667" y="835834"/>
                        <a:pt x="583100" y="836307"/>
                      </a:cubicBezTo>
                      <a:cubicBezTo>
                        <a:pt x="580830" y="838103"/>
                        <a:pt x="578467" y="839806"/>
                        <a:pt x="576102" y="841507"/>
                      </a:cubicBezTo>
                      <a:cubicBezTo>
                        <a:pt x="575441" y="841885"/>
                        <a:pt x="574873" y="842358"/>
                        <a:pt x="574211" y="842736"/>
                      </a:cubicBezTo>
                      <a:cubicBezTo>
                        <a:pt x="571754" y="844249"/>
                        <a:pt x="569390" y="845762"/>
                        <a:pt x="566837" y="847180"/>
                      </a:cubicBezTo>
                      <a:cubicBezTo>
                        <a:pt x="566080" y="847653"/>
                        <a:pt x="565418" y="848031"/>
                        <a:pt x="564662" y="848409"/>
                      </a:cubicBezTo>
                      <a:cubicBezTo>
                        <a:pt x="562298" y="849639"/>
                        <a:pt x="559745" y="850868"/>
                        <a:pt x="557192" y="852003"/>
                      </a:cubicBezTo>
                      <a:cubicBezTo>
                        <a:pt x="556341" y="852381"/>
                        <a:pt x="555491" y="852759"/>
                        <a:pt x="554640" y="853137"/>
                      </a:cubicBezTo>
                      <a:cubicBezTo>
                        <a:pt x="552181" y="854082"/>
                        <a:pt x="549628" y="855028"/>
                        <a:pt x="547076" y="855879"/>
                      </a:cubicBezTo>
                      <a:cubicBezTo>
                        <a:pt x="546035" y="856163"/>
                        <a:pt x="545089" y="856541"/>
                        <a:pt x="544144" y="856825"/>
                      </a:cubicBezTo>
                      <a:cubicBezTo>
                        <a:pt x="541686" y="857581"/>
                        <a:pt x="539038" y="858242"/>
                        <a:pt x="536486" y="858810"/>
                      </a:cubicBezTo>
                      <a:cubicBezTo>
                        <a:pt x="535351" y="859094"/>
                        <a:pt x="534311" y="859377"/>
                        <a:pt x="533271" y="859567"/>
                      </a:cubicBezTo>
                      <a:cubicBezTo>
                        <a:pt x="530529" y="860039"/>
                        <a:pt x="527882" y="860417"/>
                        <a:pt x="525140" y="860796"/>
                      </a:cubicBezTo>
                      <a:cubicBezTo>
                        <a:pt x="524100" y="860985"/>
                        <a:pt x="523059" y="861174"/>
                        <a:pt x="522019" y="861268"/>
                      </a:cubicBezTo>
                      <a:cubicBezTo>
                        <a:pt x="518237" y="861646"/>
                        <a:pt x="514455" y="861836"/>
                        <a:pt x="510578" y="861836"/>
                      </a:cubicBezTo>
                      <a:cubicBezTo>
                        <a:pt x="506702" y="861836"/>
                        <a:pt x="502920" y="861646"/>
                        <a:pt x="499138" y="861268"/>
                      </a:cubicBezTo>
                      <a:cubicBezTo>
                        <a:pt x="498098" y="861079"/>
                        <a:pt x="497057" y="860890"/>
                        <a:pt x="496018" y="860796"/>
                      </a:cubicBezTo>
                      <a:cubicBezTo>
                        <a:pt x="493275" y="860417"/>
                        <a:pt x="490534" y="860133"/>
                        <a:pt x="487886" y="859567"/>
                      </a:cubicBezTo>
                      <a:cubicBezTo>
                        <a:pt x="486751" y="859377"/>
                        <a:pt x="485711" y="859094"/>
                        <a:pt x="484671" y="858810"/>
                      </a:cubicBezTo>
                      <a:cubicBezTo>
                        <a:pt x="482119" y="858242"/>
                        <a:pt x="479566" y="857581"/>
                        <a:pt x="477012" y="856825"/>
                      </a:cubicBezTo>
                      <a:cubicBezTo>
                        <a:pt x="475973" y="856541"/>
                        <a:pt x="475027" y="856163"/>
                        <a:pt x="474082" y="855879"/>
                      </a:cubicBezTo>
                      <a:cubicBezTo>
                        <a:pt x="471529" y="855028"/>
                        <a:pt x="468976" y="854177"/>
                        <a:pt x="466518" y="853137"/>
                      </a:cubicBezTo>
                      <a:cubicBezTo>
                        <a:pt x="465666" y="852759"/>
                        <a:pt x="464816" y="852381"/>
                        <a:pt x="463965" y="852003"/>
                      </a:cubicBezTo>
                      <a:cubicBezTo>
                        <a:pt x="461412" y="850868"/>
                        <a:pt x="458954" y="849733"/>
                        <a:pt x="456495" y="848409"/>
                      </a:cubicBezTo>
                      <a:cubicBezTo>
                        <a:pt x="455739" y="848031"/>
                        <a:pt x="455076" y="847558"/>
                        <a:pt x="454320" y="847180"/>
                      </a:cubicBezTo>
                      <a:cubicBezTo>
                        <a:pt x="451768" y="845762"/>
                        <a:pt x="449309" y="844344"/>
                        <a:pt x="446946" y="842736"/>
                      </a:cubicBezTo>
                      <a:cubicBezTo>
                        <a:pt x="446283" y="842358"/>
                        <a:pt x="445717" y="841980"/>
                        <a:pt x="445054" y="841507"/>
                      </a:cubicBezTo>
                      <a:cubicBezTo>
                        <a:pt x="442691" y="839900"/>
                        <a:pt x="440326" y="838103"/>
                        <a:pt x="438057" y="836307"/>
                      </a:cubicBezTo>
                      <a:cubicBezTo>
                        <a:pt x="437490" y="835928"/>
                        <a:pt x="436923" y="835456"/>
                        <a:pt x="436356" y="834983"/>
                      </a:cubicBezTo>
                      <a:cubicBezTo>
                        <a:pt x="434181" y="833092"/>
                        <a:pt x="432006" y="831107"/>
                        <a:pt x="429926" y="829121"/>
                      </a:cubicBezTo>
                      <a:cubicBezTo>
                        <a:pt x="429358" y="828554"/>
                        <a:pt x="428886" y="828081"/>
                        <a:pt x="428319" y="827514"/>
                      </a:cubicBezTo>
                      <a:cubicBezTo>
                        <a:pt x="426333" y="825528"/>
                        <a:pt x="424442" y="823448"/>
                        <a:pt x="422646" y="821274"/>
                      </a:cubicBezTo>
                      <a:cubicBezTo>
                        <a:pt x="422078" y="820612"/>
                        <a:pt x="421511" y="819949"/>
                        <a:pt x="420944" y="819287"/>
                      </a:cubicBezTo>
                      <a:cubicBezTo>
                        <a:pt x="419336" y="817302"/>
                        <a:pt x="417824" y="815222"/>
                        <a:pt x="416311" y="813142"/>
                      </a:cubicBezTo>
                      <a:cubicBezTo>
                        <a:pt x="415649" y="812197"/>
                        <a:pt x="414987" y="811345"/>
                        <a:pt x="414325" y="810400"/>
                      </a:cubicBezTo>
                      <a:cubicBezTo>
                        <a:pt x="413285" y="808698"/>
                        <a:pt x="412245" y="806901"/>
                        <a:pt x="411205" y="805199"/>
                      </a:cubicBezTo>
                      <a:cubicBezTo>
                        <a:pt x="410354" y="803781"/>
                        <a:pt x="409409" y="802363"/>
                        <a:pt x="408652" y="800851"/>
                      </a:cubicBezTo>
                      <a:cubicBezTo>
                        <a:pt x="408463" y="800567"/>
                        <a:pt x="408368" y="800188"/>
                        <a:pt x="408179" y="799905"/>
                      </a:cubicBezTo>
                      <a:cubicBezTo>
                        <a:pt x="401939" y="787896"/>
                        <a:pt x="397684" y="774754"/>
                        <a:pt x="395982" y="760761"/>
                      </a:cubicBezTo>
                      <a:lnTo>
                        <a:pt x="314478" y="760761"/>
                      </a:lnTo>
                      <a:cubicBezTo>
                        <a:pt x="151472" y="760761"/>
                        <a:pt x="18911" y="893321"/>
                        <a:pt x="18911" y="1056328"/>
                      </a:cubicBezTo>
                      <a:lnTo>
                        <a:pt x="18911" y="1106251"/>
                      </a:lnTo>
                      <a:lnTo>
                        <a:pt x="804791" y="1106251"/>
                      </a:lnTo>
                      <a:lnTo>
                        <a:pt x="806369" y="1125161"/>
                      </a:lnTo>
                      <a:lnTo>
                        <a:pt x="0" y="1125161"/>
                      </a:lnTo>
                      <a:lnTo>
                        <a:pt x="0" y="1056328"/>
                      </a:lnTo>
                      <a:cubicBezTo>
                        <a:pt x="0" y="882921"/>
                        <a:pt x="141071" y="741851"/>
                        <a:pt x="314478" y="741851"/>
                      </a:cubicBezTo>
                      <a:lnTo>
                        <a:pt x="395037" y="741851"/>
                      </a:lnTo>
                      <a:lnTo>
                        <a:pt x="395037" y="680676"/>
                      </a:lnTo>
                      <a:cubicBezTo>
                        <a:pt x="291313" y="638411"/>
                        <a:pt x="216334" y="539794"/>
                        <a:pt x="208297" y="423023"/>
                      </a:cubicBezTo>
                      <a:cubicBezTo>
                        <a:pt x="170477" y="418673"/>
                        <a:pt x="140977" y="386526"/>
                        <a:pt x="140977" y="347571"/>
                      </a:cubicBezTo>
                      <a:cubicBezTo>
                        <a:pt x="140977" y="308427"/>
                        <a:pt x="170761" y="276090"/>
                        <a:pt x="208864" y="272024"/>
                      </a:cubicBezTo>
                      <a:cubicBezTo>
                        <a:pt x="223426" y="119607"/>
                        <a:pt x="352204" y="0"/>
                        <a:pt x="508309" y="0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endParaRPr lang="de-DE" dirty="0"/>
                </a:p>
              </p:txBody>
            </p:sp>
            <p:grpSp>
              <p:nvGrpSpPr>
                <p:cNvPr id="41" name="Grafik 4">
                  <a:extLst>
                    <a:ext uri="{FF2B5EF4-FFF2-40B4-BE49-F238E27FC236}">
                      <a16:creationId xmlns:a16="http://schemas.microsoft.com/office/drawing/2014/main" id="{1DE2AEA8-63CB-48D2-AFD3-BFD0A73E9B6D}"/>
                    </a:ext>
                  </a:extLst>
                </p:cNvPr>
                <p:cNvGrpSpPr/>
                <p:nvPr/>
              </p:nvGrpSpPr>
              <p:grpSpPr bwMode="gray">
                <a:xfrm>
                  <a:off x="760873" y="1577849"/>
                  <a:ext cx="567978" cy="165466"/>
                  <a:chOff x="8941564" y="2740334"/>
                  <a:chExt cx="572174" cy="166687"/>
                </a:xfrm>
                <a:grpFill/>
              </p:grpSpPr>
              <p:sp>
                <p:nvSpPr>
                  <p:cNvPr id="45" name="Freihandform: Form 44">
                    <a:extLst>
                      <a:ext uri="{FF2B5EF4-FFF2-40B4-BE49-F238E27FC236}">
                        <a16:creationId xmlns:a16="http://schemas.microsoft.com/office/drawing/2014/main" id="{6320C01C-5992-4204-851C-E8B9CFD87238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045767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8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8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50" y="0"/>
                          <a:pt x="166688" y="37338"/>
                          <a:pt x="166688" y="83344"/>
                        </a:cubicBezTo>
                        <a:cubicBezTo>
                          <a:pt x="166592" y="129254"/>
                          <a:pt x="129254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8" y="118872"/>
                          <a:pt x="147638" y="83439"/>
                        </a:cubicBezTo>
                        <a:cubicBezTo>
                          <a:pt x="147638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46" name="Freihandform: Form 45">
                    <a:extLst>
                      <a:ext uri="{FF2B5EF4-FFF2-40B4-BE49-F238E27FC236}">
                        <a16:creationId xmlns:a16="http://schemas.microsoft.com/office/drawing/2014/main" id="{D7ACF000-873C-490B-88DB-BE92BED1BFF6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42458" y="2740334"/>
                    <a:ext cx="166687" cy="166687"/>
                  </a:xfrm>
                  <a:custGeom>
                    <a:avLst/>
                    <a:gdLst>
                      <a:gd name="connsiteX0" fmla="*/ 83344 w 166687"/>
                      <a:gd name="connsiteY0" fmla="*/ 166688 h 166687"/>
                      <a:gd name="connsiteX1" fmla="*/ 0 w 166687"/>
                      <a:gd name="connsiteY1" fmla="*/ 83344 h 166687"/>
                      <a:gd name="connsiteX2" fmla="*/ 83344 w 166687"/>
                      <a:gd name="connsiteY2" fmla="*/ 0 h 166687"/>
                      <a:gd name="connsiteX3" fmla="*/ 166687 w 166687"/>
                      <a:gd name="connsiteY3" fmla="*/ 83344 h 166687"/>
                      <a:gd name="connsiteX4" fmla="*/ 83344 w 166687"/>
                      <a:gd name="connsiteY4" fmla="*/ 166688 h 166687"/>
                      <a:gd name="connsiteX5" fmla="*/ 83344 w 166687"/>
                      <a:gd name="connsiteY5" fmla="*/ 19145 h 166687"/>
                      <a:gd name="connsiteX6" fmla="*/ 19050 w 166687"/>
                      <a:gd name="connsiteY6" fmla="*/ 83439 h 166687"/>
                      <a:gd name="connsiteX7" fmla="*/ 83344 w 166687"/>
                      <a:gd name="connsiteY7" fmla="*/ 147733 h 166687"/>
                      <a:gd name="connsiteX8" fmla="*/ 147637 w 166687"/>
                      <a:gd name="connsiteY8" fmla="*/ 83439 h 166687"/>
                      <a:gd name="connsiteX9" fmla="*/ 83344 w 166687"/>
                      <a:gd name="connsiteY9" fmla="*/ 19145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687" h="166687">
                        <a:moveTo>
                          <a:pt x="83344" y="166688"/>
                        </a:moveTo>
                        <a:cubicBezTo>
                          <a:pt x="37433" y="166688"/>
                          <a:pt x="0" y="129350"/>
                          <a:pt x="0" y="83344"/>
                        </a:cubicBezTo>
                        <a:cubicBezTo>
                          <a:pt x="0" y="37433"/>
                          <a:pt x="37338" y="0"/>
                          <a:pt x="83344" y="0"/>
                        </a:cubicBezTo>
                        <a:cubicBezTo>
                          <a:pt x="129349" y="0"/>
                          <a:pt x="166687" y="37338"/>
                          <a:pt x="166687" y="83344"/>
                        </a:cubicBezTo>
                        <a:cubicBezTo>
                          <a:pt x="166687" y="129254"/>
                          <a:pt x="129349" y="166688"/>
                          <a:pt x="83344" y="166688"/>
                        </a:cubicBezTo>
                        <a:close/>
                        <a:moveTo>
                          <a:pt x="83344" y="19145"/>
                        </a:moveTo>
                        <a:cubicBezTo>
                          <a:pt x="47911" y="19145"/>
                          <a:pt x="19050" y="48006"/>
                          <a:pt x="19050" y="83439"/>
                        </a:cubicBezTo>
                        <a:cubicBezTo>
                          <a:pt x="19050" y="118872"/>
                          <a:pt x="47911" y="147733"/>
                          <a:pt x="83344" y="147733"/>
                        </a:cubicBezTo>
                        <a:cubicBezTo>
                          <a:pt x="118777" y="147733"/>
                          <a:pt x="147637" y="118872"/>
                          <a:pt x="147637" y="83439"/>
                        </a:cubicBezTo>
                        <a:cubicBezTo>
                          <a:pt x="147637" y="48006"/>
                          <a:pt x="118777" y="19145"/>
                          <a:pt x="83344" y="19145"/>
                        </a:cubicBez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47" name="Freihandform: Form 46">
                    <a:extLst>
                      <a:ext uri="{FF2B5EF4-FFF2-40B4-BE49-F238E27FC236}">
                        <a16:creationId xmlns:a16="http://schemas.microsoft.com/office/drawing/2014/main" id="{2BBF63A4-12CE-47ED-86AB-33006D214078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202834" y="2814153"/>
                    <a:ext cx="49149" cy="19050"/>
                  </a:xfrm>
                  <a:custGeom>
                    <a:avLst/>
                    <a:gdLst>
                      <a:gd name="connsiteX0" fmla="*/ 0 w 49149"/>
                      <a:gd name="connsiteY0" fmla="*/ 0 h 19050"/>
                      <a:gd name="connsiteX1" fmla="*/ 49149 w 49149"/>
                      <a:gd name="connsiteY1" fmla="*/ 0 h 19050"/>
                      <a:gd name="connsiteX2" fmla="*/ 49149 w 49149"/>
                      <a:gd name="connsiteY2" fmla="*/ 19050 h 19050"/>
                      <a:gd name="connsiteX3" fmla="*/ 0 w 49149"/>
                      <a:gd name="connsiteY3" fmla="*/ 1905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149" h="19050">
                        <a:moveTo>
                          <a:pt x="0" y="0"/>
                        </a:moveTo>
                        <a:lnTo>
                          <a:pt x="49149" y="0"/>
                        </a:lnTo>
                        <a:lnTo>
                          <a:pt x="49149" y="19050"/>
                        </a:lnTo>
                        <a:lnTo>
                          <a:pt x="0" y="19050"/>
                        </a:ln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48" name="Freihandform: Form 47">
                    <a:extLst>
                      <a:ext uri="{FF2B5EF4-FFF2-40B4-BE49-F238E27FC236}">
                        <a16:creationId xmlns:a16="http://schemas.microsoft.com/office/drawing/2014/main" id="{A970CFD1-C370-49C0-B95F-B6BBE8584E0C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396987" y="2765446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37287 h 55340"/>
                      <a:gd name="connsiteX1" fmla="*/ 110669 w 116751"/>
                      <a:gd name="connsiteY1" fmla="*/ 0 h 55340"/>
                      <a:gd name="connsiteX2" fmla="*/ 116752 w 116751"/>
                      <a:gd name="connsiteY2" fmla="*/ 18054 h 55340"/>
                      <a:gd name="connsiteX3" fmla="*/ 6083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37287"/>
                        </a:moveTo>
                        <a:lnTo>
                          <a:pt x="110669" y="0"/>
                        </a:lnTo>
                        <a:lnTo>
                          <a:pt x="116752" y="18054"/>
                        </a:lnTo>
                        <a:lnTo>
                          <a:pt x="6083" y="55340"/>
                        </a:ln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  <p:sp>
                <p:nvSpPr>
                  <p:cNvPr id="49" name="Freihandform: Form 48">
                    <a:extLst>
                      <a:ext uri="{FF2B5EF4-FFF2-40B4-BE49-F238E27FC236}">
                        <a16:creationId xmlns:a16="http://schemas.microsoft.com/office/drawing/2014/main" id="{8FD4DA7B-E45F-4E92-8421-FE8E534F6BB5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8941564" y="2765470"/>
                    <a:ext cx="116751" cy="55340"/>
                  </a:xfrm>
                  <a:custGeom>
                    <a:avLst/>
                    <a:gdLst>
                      <a:gd name="connsiteX0" fmla="*/ 0 w 116751"/>
                      <a:gd name="connsiteY0" fmla="*/ 18054 h 55340"/>
                      <a:gd name="connsiteX1" fmla="*/ 6083 w 116751"/>
                      <a:gd name="connsiteY1" fmla="*/ 0 h 55340"/>
                      <a:gd name="connsiteX2" fmla="*/ 116752 w 116751"/>
                      <a:gd name="connsiteY2" fmla="*/ 37287 h 55340"/>
                      <a:gd name="connsiteX3" fmla="*/ 110669 w 116751"/>
                      <a:gd name="connsiteY3" fmla="*/ 55340 h 55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6751" h="55340">
                        <a:moveTo>
                          <a:pt x="0" y="18054"/>
                        </a:moveTo>
                        <a:lnTo>
                          <a:pt x="6083" y="0"/>
                        </a:lnTo>
                        <a:lnTo>
                          <a:pt x="116752" y="37287"/>
                        </a:lnTo>
                        <a:lnTo>
                          <a:pt x="110669" y="55340"/>
                        </a:lnTo>
                        <a:close/>
                      </a:path>
                    </a:pathLst>
                  </a:custGeom>
                  <a:grpFill/>
                  <a:ln w="0" cap="flat">
                    <a:noFill/>
                    <a:prstDash val="solid"/>
                    <a:miter/>
                  </a:ln>
                </p:spPr>
                <p:txBody>
                  <a:bodyPr lIns="0" tIns="0" rIns="0" bIns="0" rtlCol="0" anchor="ctr"/>
                  <a:lstStyle/>
                  <a:p>
                    <a:endParaRPr lang="de-DE" dirty="0"/>
                  </a:p>
                </p:txBody>
              </p:sp>
            </p:grpSp>
          </p:grpSp>
          <p:grpSp>
            <p:nvGrpSpPr>
              <p:cNvPr id="32" name="Gruppieren 31">
                <a:extLst>
                  <a:ext uri="{FF2B5EF4-FFF2-40B4-BE49-F238E27FC236}">
                    <a16:creationId xmlns:a16="http://schemas.microsoft.com/office/drawing/2014/main" id="{BB2898CD-24FD-4CA1-87BE-C091952805EF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6144709" y="3367389"/>
                <a:ext cx="1005893" cy="1128673"/>
                <a:chOff x="925913" y="2140459"/>
                <a:chExt cx="907541" cy="1018317"/>
              </a:xfrm>
              <a:grpFill/>
            </p:grpSpPr>
            <p:sp>
              <p:nvSpPr>
                <p:cNvPr id="36" name="Freihandform: Form 35">
                  <a:extLst>
                    <a:ext uri="{FF2B5EF4-FFF2-40B4-BE49-F238E27FC236}">
                      <a16:creationId xmlns:a16="http://schemas.microsoft.com/office/drawing/2014/main" id="{B44E589E-B222-476B-8E1C-4A06651F7A67}"/>
                    </a:ext>
                  </a:extLst>
                </p:cNvPr>
                <p:cNvSpPr/>
                <p:nvPr/>
              </p:nvSpPr>
              <p:spPr bwMode="gray">
                <a:xfrm>
                  <a:off x="1115079" y="2363820"/>
                  <a:ext cx="540734" cy="164782"/>
                </a:xfrm>
                <a:custGeom>
                  <a:avLst/>
                  <a:gdLst>
                    <a:gd name="connsiteX0" fmla="*/ 535496 w 540734"/>
                    <a:gd name="connsiteY0" fmla="*/ 5143 h 164782"/>
                    <a:gd name="connsiteX1" fmla="*/ 475774 w 540734"/>
                    <a:gd name="connsiteY1" fmla="*/ 20383 h 164782"/>
                    <a:gd name="connsiteX2" fmla="*/ 470535 w 540734"/>
                    <a:gd name="connsiteY2" fmla="*/ 18383 h 164782"/>
                    <a:gd name="connsiteX3" fmla="*/ 386048 w 540734"/>
                    <a:gd name="connsiteY3" fmla="*/ 0 h 164782"/>
                    <a:gd name="connsiteX4" fmla="*/ 301562 w 540734"/>
                    <a:gd name="connsiteY4" fmla="*/ 18383 h 164782"/>
                    <a:gd name="connsiteX5" fmla="*/ 292132 w 540734"/>
                    <a:gd name="connsiteY5" fmla="*/ 22003 h 164782"/>
                    <a:gd name="connsiteX6" fmla="*/ 290227 w 540734"/>
                    <a:gd name="connsiteY6" fmla="*/ 31909 h 164782"/>
                    <a:gd name="connsiteX7" fmla="*/ 290132 w 540734"/>
                    <a:gd name="connsiteY7" fmla="*/ 32480 h 164782"/>
                    <a:gd name="connsiteX8" fmla="*/ 271558 w 540734"/>
                    <a:gd name="connsiteY8" fmla="*/ 29527 h 164782"/>
                    <a:gd name="connsiteX9" fmla="*/ 250698 w 540734"/>
                    <a:gd name="connsiteY9" fmla="*/ 33147 h 164782"/>
                    <a:gd name="connsiteX10" fmla="*/ 250508 w 540734"/>
                    <a:gd name="connsiteY10" fmla="*/ 31909 h 164782"/>
                    <a:gd name="connsiteX11" fmla="*/ 248602 w 540734"/>
                    <a:gd name="connsiteY11" fmla="*/ 22003 h 164782"/>
                    <a:gd name="connsiteX12" fmla="*/ 239173 w 540734"/>
                    <a:gd name="connsiteY12" fmla="*/ 18383 h 164782"/>
                    <a:gd name="connsiteX13" fmla="*/ 154686 w 540734"/>
                    <a:gd name="connsiteY13" fmla="*/ 0 h 164782"/>
                    <a:gd name="connsiteX14" fmla="*/ 70199 w 540734"/>
                    <a:gd name="connsiteY14" fmla="*/ 18383 h 164782"/>
                    <a:gd name="connsiteX15" fmla="*/ 64960 w 540734"/>
                    <a:gd name="connsiteY15" fmla="*/ 20383 h 164782"/>
                    <a:gd name="connsiteX16" fmla="*/ 2572 w 540734"/>
                    <a:gd name="connsiteY16" fmla="*/ 5143 h 164782"/>
                    <a:gd name="connsiteX17" fmla="*/ 0 w 540734"/>
                    <a:gd name="connsiteY17" fmla="*/ 21907 h 164782"/>
                    <a:gd name="connsiteX18" fmla="*/ 47530 w 540734"/>
                    <a:gd name="connsiteY18" fmla="*/ 33433 h 164782"/>
                    <a:gd name="connsiteX19" fmla="*/ 47530 w 540734"/>
                    <a:gd name="connsiteY19" fmla="*/ 49435 h 164782"/>
                    <a:gd name="connsiteX20" fmla="*/ 55340 w 540734"/>
                    <a:gd name="connsiteY20" fmla="*/ 57245 h 164782"/>
                    <a:gd name="connsiteX21" fmla="*/ 56959 w 540734"/>
                    <a:gd name="connsiteY21" fmla="*/ 57245 h 164782"/>
                    <a:gd name="connsiteX22" fmla="*/ 65627 w 540734"/>
                    <a:gd name="connsiteY22" fmla="*/ 106870 h 164782"/>
                    <a:gd name="connsiteX23" fmla="*/ 154686 w 540734"/>
                    <a:gd name="connsiteY23" fmla="*/ 164783 h 164782"/>
                    <a:gd name="connsiteX24" fmla="*/ 243745 w 540734"/>
                    <a:gd name="connsiteY24" fmla="*/ 106870 h 164782"/>
                    <a:gd name="connsiteX25" fmla="*/ 252222 w 540734"/>
                    <a:gd name="connsiteY25" fmla="*/ 49435 h 164782"/>
                    <a:gd name="connsiteX26" fmla="*/ 271558 w 540734"/>
                    <a:gd name="connsiteY26" fmla="*/ 45625 h 164782"/>
                    <a:gd name="connsiteX27" fmla="*/ 288512 w 540734"/>
                    <a:gd name="connsiteY27" fmla="*/ 48673 h 164782"/>
                    <a:gd name="connsiteX28" fmla="*/ 296990 w 540734"/>
                    <a:gd name="connsiteY28" fmla="*/ 106870 h 164782"/>
                    <a:gd name="connsiteX29" fmla="*/ 386048 w 540734"/>
                    <a:gd name="connsiteY29" fmla="*/ 164783 h 164782"/>
                    <a:gd name="connsiteX30" fmla="*/ 475107 w 540734"/>
                    <a:gd name="connsiteY30" fmla="*/ 106870 h 164782"/>
                    <a:gd name="connsiteX31" fmla="*/ 483775 w 540734"/>
                    <a:gd name="connsiteY31" fmla="*/ 57245 h 164782"/>
                    <a:gd name="connsiteX32" fmla="*/ 485394 w 540734"/>
                    <a:gd name="connsiteY32" fmla="*/ 57245 h 164782"/>
                    <a:gd name="connsiteX33" fmla="*/ 493205 w 540734"/>
                    <a:gd name="connsiteY33" fmla="*/ 49435 h 164782"/>
                    <a:gd name="connsiteX34" fmla="*/ 493205 w 540734"/>
                    <a:gd name="connsiteY34" fmla="*/ 33433 h 164782"/>
                    <a:gd name="connsiteX35" fmla="*/ 540734 w 540734"/>
                    <a:gd name="connsiteY35" fmla="*/ 21907 h 164782"/>
                    <a:gd name="connsiteX36" fmla="*/ 535496 w 540734"/>
                    <a:gd name="connsiteY36" fmla="*/ 5143 h 164782"/>
                    <a:gd name="connsiteX37" fmla="*/ 228219 w 540734"/>
                    <a:gd name="connsiteY37" fmla="*/ 101060 h 164782"/>
                    <a:gd name="connsiteX38" fmla="*/ 154876 w 540734"/>
                    <a:gd name="connsiteY38" fmla="*/ 148114 h 164782"/>
                    <a:gd name="connsiteX39" fmla="*/ 81534 w 540734"/>
                    <a:gd name="connsiteY39" fmla="*/ 101060 h 164782"/>
                    <a:gd name="connsiteX40" fmla="*/ 75628 w 540734"/>
                    <a:gd name="connsiteY40" fmla="*/ 35147 h 164782"/>
                    <a:gd name="connsiteX41" fmla="*/ 75819 w 540734"/>
                    <a:gd name="connsiteY41" fmla="*/ 34385 h 164782"/>
                    <a:gd name="connsiteX42" fmla="*/ 76486 w 540734"/>
                    <a:gd name="connsiteY42" fmla="*/ 34100 h 164782"/>
                    <a:gd name="connsiteX43" fmla="*/ 154972 w 540734"/>
                    <a:gd name="connsiteY43" fmla="*/ 16859 h 164782"/>
                    <a:gd name="connsiteX44" fmla="*/ 233458 w 540734"/>
                    <a:gd name="connsiteY44" fmla="*/ 34100 h 164782"/>
                    <a:gd name="connsiteX45" fmla="*/ 234124 w 540734"/>
                    <a:gd name="connsiteY45" fmla="*/ 34385 h 164782"/>
                    <a:gd name="connsiteX46" fmla="*/ 234315 w 540734"/>
                    <a:gd name="connsiteY46" fmla="*/ 35147 h 164782"/>
                    <a:gd name="connsiteX47" fmla="*/ 228219 w 540734"/>
                    <a:gd name="connsiteY47" fmla="*/ 101060 h 164782"/>
                    <a:gd name="connsiteX48" fmla="*/ 459486 w 540734"/>
                    <a:gd name="connsiteY48" fmla="*/ 101060 h 164782"/>
                    <a:gd name="connsiteX49" fmla="*/ 386144 w 540734"/>
                    <a:gd name="connsiteY49" fmla="*/ 148114 h 164782"/>
                    <a:gd name="connsiteX50" fmla="*/ 312801 w 540734"/>
                    <a:gd name="connsiteY50" fmla="*/ 101060 h 164782"/>
                    <a:gd name="connsiteX51" fmla="*/ 306896 w 540734"/>
                    <a:gd name="connsiteY51" fmla="*/ 35147 h 164782"/>
                    <a:gd name="connsiteX52" fmla="*/ 307086 w 540734"/>
                    <a:gd name="connsiteY52" fmla="*/ 34385 h 164782"/>
                    <a:gd name="connsiteX53" fmla="*/ 307753 w 540734"/>
                    <a:gd name="connsiteY53" fmla="*/ 34100 h 164782"/>
                    <a:gd name="connsiteX54" fmla="*/ 386239 w 540734"/>
                    <a:gd name="connsiteY54" fmla="*/ 16859 h 164782"/>
                    <a:gd name="connsiteX55" fmla="*/ 464725 w 540734"/>
                    <a:gd name="connsiteY55" fmla="*/ 34100 h 164782"/>
                    <a:gd name="connsiteX56" fmla="*/ 465392 w 540734"/>
                    <a:gd name="connsiteY56" fmla="*/ 34385 h 164782"/>
                    <a:gd name="connsiteX57" fmla="*/ 465582 w 540734"/>
                    <a:gd name="connsiteY57" fmla="*/ 35147 h 164782"/>
                    <a:gd name="connsiteX58" fmla="*/ 459486 w 540734"/>
                    <a:gd name="connsiteY58" fmla="*/ 101060 h 164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540734" h="164782">
                      <a:moveTo>
                        <a:pt x="535496" y="5143"/>
                      </a:moveTo>
                      <a:lnTo>
                        <a:pt x="475774" y="20383"/>
                      </a:lnTo>
                      <a:lnTo>
                        <a:pt x="470535" y="18383"/>
                      </a:lnTo>
                      <a:cubicBezTo>
                        <a:pt x="470059" y="18193"/>
                        <a:pt x="422815" y="0"/>
                        <a:pt x="386048" y="0"/>
                      </a:cubicBezTo>
                      <a:cubicBezTo>
                        <a:pt x="349282" y="0"/>
                        <a:pt x="302038" y="18193"/>
                        <a:pt x="301562" y="18383"/>
                      </a:cubicBezTo>
                      <a:lnTo>
                        <a:pt x="292132" y="22003"/>
                      </a:lnTo>
                      <a:lnTo>
                        <a:pt x="290227" y="31909"/>
                      </a:lnTo>
                      <a:cubicBezTo>
                        <a:pt x="290227" y="32004"/>
                        <a:pt x="290132" y="32194"/>
                        <a:pt x="290132" y="32480"/>
                      </a:cubicBezTo>
                      <a:cubicBezTo>
                        <a:pt x="285941" y="31051"/>
                        <a:pt x="279654" y="29527"/>
                        <a:pt x="271558" y="29527"/>
                      </a:cubicBezTo>
                      <a:cubicBezTo>
                        <a:pt x="262128" y="29527"/>
                        <a:pt x="254889" y="31528"/>
                        <a:pt x="250698" y="33147"/>
                      </a:cubicBezTo>
                      <a:cubicBezTo>
                        <a:pt x="250603" y="32480"/>
                        <a:pt x="250508" y="32004"/>
                        <a:pt x="250508" y="31909"/>
                      </a:cubicBezTo>
                      <a:lnTo>
                        <a:pt x="248602" y="22003"/>
                      </a:lnTo>
                      <a:lnTo>
                        <a:pt x="239173" y="18383"/>
                      </a:lnTo>
                      <a:cubicBezTo>
                        <a:pt x="238696" y="18193"/>
                        <a:pt x="191452" y="0"/>
                        <a:pt x="154686" y="0"/>
                      </a:cubicBezTo>
                      <a:cubicBezTo>
                        <a:pt x="117920" y="0"/>
                        <a:pt x="70676" y="18193"/>
                        <a:pt x="70199" y="18383"/>
                      </a:cubicBezTo>
                      <a:lnTo>
                        <a:pt x="64960" y="20383"/>
                      </a:lnTo>
                      <a:lnTo>
                        <a:pt x="2572" y="5143"/>
                      </a:lnTo>
                      <a:lnTo>
                        <a:pt x="0" y="21907"/>
                      </a:lnTo>
                      <a:lnTo>
                        <a:pt x="47530" y="33433"/>
                      </a:lnTo>
                      <a:lnTo>
                        <a:pt x="47530" y="49435"/>
                      </a:lnTo>
                      <a:cubicBezTo>
                        <a:pt x="47530" y="53721"/>
                        <a:pt x="51054" y="57245"/>
                        <a:pt x="55340" y="57245"/>
                      </a:cubicBezTo>
                      <a:lnTo>
                        <a:pt x="56959" y="57245"/>
                      </a:lnTo>
                      <a:cubicBezTo>
                        <a:pt x="57055" y="71152"/>
                        <a:pt x="58865" y="89059"/>
                        <a:pt x="65627" y="106870"/>
                      </a:cubicBezTo>
                      <a:cubicBezTo>
                        <a:pt x="80772" y="146875"/>
                        <a:pt x="121253" y="164783"/>
                        <a:pt x="154686" y="164783"/>
                      </a:cubicBezTo>
                      <a:cubicBezTo>
                        <a:pt x="188119" y="164783"/>
                        <a:pt x="228600" y="146875"/>
                        <a:pt x="243745" y="106870"/>
                      </a:cubicBezTo>
                      <a:cubicBezTo>
                        <a:pt x="251841" y="85439"/>
                        <a:pt x="252794" y="64008"/>
                        <a:pt x="252222" y="49435"/>
                      </a:cubicBezTo>
                      <a:cubicBezTo>
                        <a:pt x="254127" y="48577"/>
                        <a:pt x="261175" y="45625"/>
                        <a:pt x="271558" y="45625"/>
                      </a:cubicBezTo>
                      <a:cubicBezTo>
                        <a:pt x="279940" y="45625"/>
                        <a:pt x="285750" y="47530"/>
                        <a:pt x="288512" y="48673"/>
                      </a:cubicBezTo>
                      <a:cubicBezTo>
                        <a:pt x="287846" y="63151"/>
                        <a:pt x="288703" y="85058"/>
                        <a:pt x="296990" y="106870"/>
                      </a:cubicBezTo>
                      <a:cubicBezTo>
                        <a:pt x="312134" y="146875"/>
                        <a:pt x="352616" y="164783"/>
                        <a:pt x="386048" y="164783"/>
                      </a:cubicBezTo>
                      <a:cubicBezTo>
                        <a:pt x="419481" y="164783"/>
                        <a:pt x="459962" y="146875"/>
                        <a:pt x="475107" y="106870"/>
                      </a:cubicBezTo>
                      <a:cubicBezTo>
                        <a:pt x="481870" y="89059"/>
                        <a:pt x="483680" y="71152"/>
                        <a:pt x="483775" y="57245"/>
                      </a:cubicBezTo>
                      <a:lnTo>
                        <a:pt x="485394" y="57245"/>
                      </a:lnTo>
                      <a:cubicBezTo>
                        <a:pt x="489680" y="57245"/>
                        <a:pt x="493205" y="53721"/>
                        <a:pt x="493205" y="49435"/>
                      </a:cubicBezTo>
                      <a:lnTo>
                        <a:pt x="493205" y="33433"/>
                      </a:lnTo>
                      <a:lnTo>
                        <a:pt x="540734" y="21907"/>
                      </a:lnTo>
                      <a:lnTo>
                        <a:pt x="535496" y="5143"/>
                      </a:lnTo>
                      <a:close/>
                      <a:moveTo>
                        <a:pt x="228219" y="101060"/>
                      </a:moveTo>
                      <a:cubicBezTo>
                        <a:pt x="215932" y="133541"/>
                        <a:pt x="182499" y="148114"/>
                        <a:pt x="154876" y="148114"/>
                      </a:cubicBezTo>
                      <a:cubicBezTo>
                        <a:pt x="127254" y="148114"/>
                        <a:pt x="93821" y="133541"/>
                        <a:pt x="81534" y="101060"/>
                      </a:cubicBezTo>
                      <a:cubicBezTo>
                        <a:pt x="69342" y="68866"/>
                        <a:pt x="75533" y="35433"/>
                        <a:pt x="75628" y="35147"/>
                      </a:cubicBezTo>
                      <a:lnTo>
                        <a:pt x="75819" y="34385"/>
                      </a:lnTo>
                      <a:lnTo>
                        <a:pt x="76486" y="34100"/>
                      </a:lnTo>
                      <a:cubicBezTo>
                        <a:pt x="76962" y="33909"/>
                        <a:pt x="121729" y="16859"/>
                        <a:pt x="154972" y="16859"/>
                      </a:cubicBezTo>
                      <a:cubicBezTo>
                        <a:pt x="188119" y="16859"/>
                        <a:pt x="232981" y="33909"/>
                        <a:pt x="233458" y="34100"/>
                      </a:cubicBezTo>
                      <a:lnTo>
                        <a:pt x="234124" y="34385"/>
                      </a:lnTo>
                      <a:lnTo>
                        <a:pt x="234315" y="35147"/>
                      </a:lnTo>
                      <a:cubicBezTo>
                        <a:pt x="234220" y="35433"/>
                        <a:pt x="240411" y="68770"/>
                        <a:pt x="228219" y="101060"/>
                      </a:cubicBezTo>
                      <a:close/>
                      <a:moveTo>
                        <a:pt x="459486" y="101060"/>
                      </a:moveTo>
                      <a:cubicBezTo>
                        <a:pt x="447199" y="133541"/>
                        <a:pt x="413766" y="148114"/>
                        <a:pt x="386144" y="148114"/>
                      </a:cubicBezTo>
                      <a:cubicBezTo>
                        <a:pt x="358521" y="148114"/>
                        <a:pt x="325088" y="133541"/>
                        <a:pt x="312801" y="101060"/>
                      </a:cubicBezTo>
                      <a:cubicBezTo>
                        <a:pt x="300609" y="68866"/>
                        <a:pt x="306800" y="35433"/>
                        <a:pt x="306896" y="35147"/>
                      </a:cubicBezTo>
                      <a:lnTo>
                        <a:pt x="307086" y="34385"/>
                      </a:lnTo>
                      <a:lnTo>
                        <a:pt x="307753" y="34100"/>
                      </a:lnTo>
                      <a:cubicBezTo>
                        <a:pt x="308229" y="33909"/>
                        <a:pt x="352996" y="16859"/>
                        <a:pt x="386239" y="16859"/>
                      </a:cubicBezTo>
                      <a:cubicBezTo>
                        <a:pt x="419386" y="16859"/>
                        <a:pt x="464248" y="33909"/>
                        <a:pt x="464725" y="34100"/>
                      </a:cubicBezTo>
                      <a:lnTo>
                        <a:pt x="465392" y="34385"/>
                      </a:lnTo>
                      <a:lnTo>
                        <a:pt x="465582" y="35147"/>
                      </a:lnTo>
                      <a:cubicBezTo>
                        <a:pt x="465487" y="35433"/>
                        <a:pt x="471678" y="68770"/>
                        <a:pt x="459486" y="101060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37" name="Freihandform: Form 36">
                  <a:extLst>
                    <a:ext uri="{FF2B5EF4-FFF2-40B4-BE49-F238E27FC236}">
                      <a16:creationId xmlns:a16="http://schemas.microsoft.com/office/drawing/2014/main" id="{204717D8-9B6E-471B-AA5B-C92FA9084FC0}"/>
                    </a:ext>
                  </a:extLst>
                </p:cNvPr>
                <p:cNvSpPr/>
                <p:nvPr/>
              </p:nvSpPr>
              <p:spPr bwMode="gray">
                <a:xfrm>
                  <a:off x="925913" y="2140459"/>
                  <a:ext cx="907541" cy="1018317"/>
                </a:xfrm>
                <a:custGeom>
                  <a:avLst/>
                  <a:gdLst>
                    <a:gd name="connsiteX0" fmla="*/ 724948 w 907541"/>
                    <a:gd name="connsiteY0" fmla="*/ 690086 h 1018317"/>
                    <a:gd name="connsiteX1" fmla="*/ 798671 w 907541"/>
                    <a:gd name="connsiteY1" fmla="*/ 296132 h 1018317"/>
                    <a:gd name="connsiteX2" fmla="*/ 575310 w 907541"/>
                    <a:gd name="connsiteY2" fmla="*/ 26099 h 1018317"/>
                    <a:gd name="connsiteX3" fmla="*/ 575310 w 907541"/>
                    <a:gd name="connsiteY3" fmla="*/ 26099 h 1018317"/>
                    <a:gd name="connsiteX4" fmla="*/ 575024 w 907541"/>
                    <a:gd name="connsiteY4" fmla="*/ 26003 h 1018317"/>
                    <a:gd name="connsiteX5" fmla="*/ 564928 w 907541"/>
                    <a:gd name="connsiteY5" fmla="*/ 21527 h 1018317"/>
                    <a:gd name="connsiteX6" fmla="*/ 564928 w 907541"/>
                    <a:gd name="connsiteY6" fmla="*/ 21527 h 1018317"/>
                    <a:gd name="connsiteX7" fmla="*/ 460629 w 907541"/>
                    <a:gd name="connsiteY7" fmla="*/ 0 h 1018317"/>
                    <a:gd name="connsiteX8" fmla="*/ 356616 w 907541"/>
                    <a:gd name="connsiteY8" fmla="*/ 21622 h 1018317"/>
                    <a:gd name="connsiteX9" fmla="*/ 356616 w 907541"/>
                    <a:gd name="connsiteY9" fmla="*/ 21527 h 1018317"/>
                    <a:gd name="connsiteX10" fmla="*/ 346615 w 907541"/>
                    <a:gd name="connsiteY10" fmla="*/ 26003 h 1018317"/>
                    <a:gd name="connsiteX11" fmla="*/ 346424 w 907541"/>
                    <a:gd name="connsiteY11" fmla="*/ 26099 h 1018317"/>
                    <a:gd name="connsiteX12" fmla="*/ 346424 w 907541"/>
                    <a:gd name="connsiteY12" fmla="*/ 26099 h 1018317"/>
                    <a:gd name="connsiteX13" fmla="*/ 122873 w 907541"/>
                    <a:gd name="connsiteY13" fmla="*/ 296132 h 1018317"/>
                    <a:gd name="connsiteX14" fmla="*/ 193739 w 907541"/>
                    <a:gd name="connsiteY14" fmla="*/ 686086 h 1018317"/>
                    <a:gd name="connsiteX15" fmla="*/ 0 w 907541"/>
                    <a:gd name="connsiteY15" fmla="*/ 955929 h 1018317"/>
                    <a:gd name="connsiteX16" fmla="*/ 0 w 907541"/>
                    <a:gd name="connsiteY16" fmla="*/ 1018318 h 1018317"/>
                    <a:gd name="connsiteX17" fmla="*/ 907542 w 907541"/>
                    <a:gd name="connsiteY17" fmla="*/ 1018318 h 1018317"/>
                    <a:gd name="connsiteX18" fmla="*/ 907542 w 907541"/>
                    <a:gd name="connsiteY18" fmla="*/ 955929 h 1018317"/>
                    <a:gd name="connsiteX19" fmla="*/ 724948 w 907541"/>
                    <a:gd name="connsiteY19" fmla="*/ 690086 h 1018317"/>
                    <a:gd name="connsiteX20" fmla="*/ 711137 w 907541"/>
                    <a:gd name="connsiteY20" fmla="*/ 685133 h 1018317"/>
                    <a:gd name="connsiteX21" fmla="*/ 622649 w 907541"/>
                    <a:gd name="connsiteY21" fmla="*/ 671036 h 1018317"/>
                    <a:gd name="connsiteX22" fmla="*/ 567119 w 907541"/>
                    <a:gd name="connsiteY22" fmla="*/ 671036 h 1018317"/>
                    <a:gd name="connsiteX23" fmla="*/ 567119 w 907541"/>
                    <a:gd name="connsiteY23" fmla="*/ 614172 h 1018317"/>
                    <a:gd name="connsiteX24" fmla="*/ 732568 w 907541"/>
                    <a:gd name="connsiteY24" fmla="*/ 382143 h 1018317"/>
                    <a:gd name="connsiteX25" fmla="*/ 790099 w 907541"/>
                    <a:gd name="connsiteY25" fmla="*/ 335185 h 1018317"/>
                    <a:gd name="connsiteX26" fmla="*/ 711137 w 907541"/>
                    <a:gd name="connsiteY26" fmla="*/ 685133 h 1018317"/>
                    <a:gd name="connsiteX27" fmla="*/ 369570 w 907541"/>
                    <a:gd name="connsiteY27" fmla="*/ 601599 h 1018317"/>
                    <a:gd name="connsiteX28" fmla="*/ 360998 w 907541"/>
                    <a:gd name="connsiteY28" fmla="*/ 598265 h 1018317"/>
                    <a:gd name="connsiteX29" fmla="*/ 205073 w 907541"/>
                    <a:gd name="connsiteY29" fmla="*/ 363093 h 1018317"/>
                    <a:gd name="connsiteX30" fmla="*/ 205073 w 907541"/>
                    <a:gd name="connsiteY30" fmla="*/ 271463 h 1018317"/>
                    <a:gd name="connsiteX31" fmla="*/ 208026 w 907541"/>
                    <a:gd name="connsiteY31" fmla="*/ 233077 h 1018317"/>
                    <a:gd name="connsiteX32" fmla="*/ 217361 w 907541"/>
                    <a:gd name="connsiteY32" fmla="*/ 226695 h 1018317"/>
                    <a:gd name="connsiteX33" fmla="*/ 383000 w 907541"/>
                    <a:gd name="connsiteY33" fmla="*/ 140208 h 1018317"/>
                    <a:gd name="connsiteX34" fmla="*/ 456533 w 907541"/>
                    <a:gd name="connsiteY34" fmla="*/ 44482 h 1018317"/>
                    <a:gd name="connsiteX35" fmla="*/ 532257 w 907541"/>
                    <a:gd name="connsiteY35" fmla="*/ 142875 h 1018317"/>
                    <a:gd name="connsiteX36" fmla="*/ 700945 w 907541"/>
                    <a:gd name="connsiteY36" fmla="*/ 229362 h 1018317"/>
                    <a:gd name="connsiteX37" fmla="*/ 713518 w 907541"/>
                    <a:gd name="connsiteY37" fmla="*/ 237744 h 1018317"/>
                    <a:gd name="connsiteX38" fmla="*/ 715994 w 907541"/>
                    <a:gd name="connsiteY38" fmla="*/ 271463 h 1018317"/>
                    <a:gd name="connsiteX39" fmla="*/ 715994 w 907541"/>
                    <a:gd name="connsiteY39" fmla="*/ 363093 h 1018317"/>
                    <a:gd name="connsiteX40" fmla="*/ 562737 w 907541"/>
                    <a:gd name="connsiteY40" fmla="*/ 597122 h 1018317"/>
                    <a:gd name="connsiteX41" fmla="*/ 555308 w 907541"/>
                    <a:gd name="connsiteY41" fmla="*/ 600075 h 1018317"/>
                    <a:gd name="connsiteX42" fmla="*/ 369570 w 907541"/>
                    <a:gd name="connsiteY42" fmla="*/ 601599 h 1018317"/>
                    <a:gd name="connsiteX43" fmla="*/ 549974 w 907541"/>
                    <a:gd name="connsiteY43" fmla="*/ 620649 h 1018317"/>
                    <a:gd name="connsiteX44" fmla="*/ 549974 w 907541"/>
                    <a:gd name="connsiteY44" fmla="*/ 674561 h 1018317"/>
                    <a:gd name="connsiteX45" fmla="*/ 549783 w 907541"/>
                    <a:gd name="connsiteY45" fmla="*/ 679228 h 1018317"/>
                    <a:gd name="connsiteX46" fmla="*/ 547307 w 907541"/>
                    <a:gd name="connsiteY46" fmla="*/ 696278 h 1018317"/>
                    <a:gd name="connsiteX47" fmla="*/ 545021 w 907541"/>
                    <a:gd name="connsiteY47" fmla="*/ 703993 h 1018317"/>
                    <a:gd name="connsiteX48" fmla="*/ 544640 w 907541"/>
                    <a:gd name="connsiteY48" fmla="*/ 704850 h 1018317"/>
                    <a:gd name="connsiteX49" fmla="*/ 541973 w 907541"/>
                    <a:gd name="connsiteY49" fmla="*/ 711327 h 1018317"/>
                    <a:gd name="connsiteX50" fmla="*/ 541020 w 907541"/>
                    <a:gd name="connsiteY50" fmla="*/ 713232 h 1018317"/>
                    <a:gd name="connsiteX51" fmla="*/ 538353 w 907541"/>
                    <a:gd name="connsiteY51" fmla="*/ 718376 h 1018317"/>
                    <a:gd name="connsiteX52" fmla="*/ 536543 w 907541"/>
                    <a:gd name="connsiteY52" fmla="*/ 721328 h 1018317"/>
                    <a:gd name="connsiteX53" fmla="*/ 534067 w 907541"/>
                    <a:gd name="connsiteY53" fmla="*/ 725138 h 1018317"/>
                    <a:gd name="connsiteX54" fmla="*/ 531305 w 907541"/>
                    <a:gd name="connsiteY54" fmla="*/ 728853 h 1018317"/>
                    <a:gd name="connsiteX55" fmla="*/ 529209 w 907541"/>
                    <a:gd name="connsiteY55" fmla="*/ 731520 h 1018317"/>
                    <a:gd name="connsiteX56" fmla="*/ 525399 w 907541"/>
                    <a:gd name="connsiteY56" fmla="*/ 735711 h 1018317"/>
                    <a:gd name="connsiteX57" fmla="*/ 523780 w 907541"/>
                    <a:gd name="connsiteY57" fmla="*/ 737426 h 1018317"/>
                    <a:gd name="connsiteX58" fmla="*/ 519017 w 907541"/>
                    <a:gd name="connsiteY58" fmla="*/ 741807 h 1018317"/>
                    <a:gd name="connsiteX59" fmla="*/ 517779 w 907541"/>
                    <a:gd name="connsiteY59" fmla="*/ 742950 h 1018317"/>
                    <a:gd name="connsiteX60" fmla="*/ 512159 w 907541"/>
                    <a:gd name="connsiteY60" fmla="*/ 747236 h 1018317"/>
                    <a:gd name="connsiteX61" fmla="*/ 511207 w 907541"/>
                    <a:gd name="connsiteY61" fmla="*/ 747903 h 1018317"/>
                    <a:gd name="connsiteX62" fmla="*/ 504825 w 907541"/>
                    <a:gd name="connsiteY62" fmla="*/ 751713 h 1018317"/>
                    <a:gd name="connsiteX63" fmla="*/ 503968 w 907541"/>
                    <a:gd name="connsiteY63" fmla="*/ 752189 h 1018317"/>
                    <a:gd name="connsiteX64" fmla="*/ 497300 w 907541"/>
                    <a:gd name="connsiteY64" fmla="*/ 755333 h 1018317"/>
                    <a:gd name="connsiteX65" fmla="*/ 496348 w 907541"/>
                    <a:gd name="connsiteY65" fmla="*/ 755713 h 1018317"/>
                    <a:gd name="connsiteX66" fmla="*/ 489585 w 907541"/>
                    <a:gd name="connsiteY66" fmla="*/ 758190 h 1018317"/>
                    <a:gd name="connsiteX67" fmla="*/ 488347 w 907541"/>
                    <a:gd name="connsiteY67" fmla="*/ 758571 h 1018317"/>
                    <a:gd name="connsiteX68" fmla="*/ 481679 w 907541"/>
                    <a:gd name="connsiteY68" fmla="*/ 760286 h 1018317"/>
                    <a:gd name="connsiteX69" fmla="*/ 480060 w 907541"/>
                    <a:gd name="connsiteY69" fmla="*/ 760762 h 1018317"/>
                    <a:gd name="connsiteX70" fmla="*/ 473297 w 907541"/>
                    <a:gd name="connsiteY70" fmla="*/ 761810 h 1018317"/>
                    <a:gd name="connsiteX71" fmla="*/ 471392 w 907541"/>
                    <a:gd name="connsiteY71" fmla="*/ 762095 h 1018317"/>
                    <a:gd name="connsiteX72" fmla="*/ 462534 w 907541"/>
                    <a:gd name="connsiteY72" fmla="*/ 762572 h 1018317"/>
                    <a:gd name="connsiteX73" fmla="*/ 453676 w 907541"/>
                    <a:gd name="connsiteY73" fmla="*/ 762095 h 1018317"/>
                    <a:gd name="connsiteX74" fmla="*/ 451771 w 907541"/>
                    <a:gd name="connsiteY74" fmla="*/ 761810 h 1018317"/>
                    <a:gd name="connsiteX75" fmla="*/ 445008 w 907541"/>
                    <a:gd name="connsiteY75" fmla="*/ 760762 h 1018317"/>
                    <a:gd name="connsiteX76" fmla="*/ 443389 w 907541"/>
                    <a:gd name="connsiteY76" fmla="*/ 760286 h 1018317"/>
                    <a:gd name="connsiteX77" fmla="*/ 436721 w 907541"/>
                    <a:gd name="connsiteY77" fmla="*/ 758571 h 1018317"/>
                    <a:gd name="connsiteX78" fmla="*/ 435483 w 907541"/>
                    <a:gd name="connsiteY78" fmla="*/ 758190 h 1018317"/>
                    <a:gd name="connsiteX79" fmla="*/ 428720 w 907541"/>
                    <a:gd name="connsiteY79" fmla="*/ 755713 h 1018317"/>
                    <a:gd name="connsiteX80" fmla="*/ 427768 w 907541"/>
                    <a:gd name="connsiteY80" fmla="*/ 755333 h 1018317"/>
                    <a:gd name="connsiteX81" fmla="*/ 421100 w 907541"/>
                    <a:gd name="connsiteY81" fmla="*/ 752189 h 1018317"/>
                    <a:gd name="connsiteX82" fmla="*/ 420243 w 907541"/>
                    <a:gd name="connsiteY82" fmla="*/ 751713 h 1018317"/>
                    <a:gd name="connsiteX83" fmla="*/ 413861 w 907541"/>
                    <a:gd name="connsiteY83" fmla="*/ 747903 h 1018317"/>
                    <a:gd name="connsiteX84" fmla="*/ 412909 w 907541"/>
                    <a:gd name="connsiteY84" fmla="*/ 747236 h 1018317"/>
                    <a:gd name="connsiteX85" fmla="*/ 407289 w 907541"/>
                    <a:gd name="connsiteY85" fmla="*/ 742950 h 1018317"/>
                    <a:gd name="connsiteX86" fmla="*/ 406051 w 907541"/>
                    <a:gd name="connsiteY86" fmla="*/ 741807 h 1018317"/>
                    <a:gd name="connsiteX87" fmla="*/ 401288 w 907541"/>
                    <a:gd name="connsiteY87" fmla="*/ 737426 h 1018317"/>
                    <a:gd name="connsiteX88" fmla="*/ 399669 w 907541"/>
                    <a:gd name="connsiteY88" fmla="*/ 735711 h 1018317"/>
                    <a:gd name="connsiteX89" fmla="*/ 395859 w 907541"/>
                    <a:gd name="connsiteY89" fmla="*/ 731520 h 1018317"/>
                    <a:gd name="connsiteX90" fmla="*/ 393764 w 907541"/>
                    <a:gd name="connsiteY90" fmla="*/ 728853 h 1018317"/>
                    <a:gd name="connsiteX91" fmla="*/ 391001 w 907541"/>
                    <a:gd name="connsiteY91" fmla="*/ 725138 h 1018317"/>
                    <a:gd name="connsiteX92" fmla="*/ 388525 w 907541"/>
                    <a:gd name="connsiteY92" fmla="*/ 721328 h 1018317"/>
                    <a:gd name="connsiteX93" fmla="*/ 386715 w 907541"/>
                    <a:gd name="connsiteY93" fmla="*/ 718376 h 1018317"/>
                    <a:gd name="connsiteX94" fmla="*/ 384048 w 907541"/>
                    <a:gd name="connsiteY94" fmla="*/ 713232 h 1018317"/>
                    <a:gd name="connsiteX95" fmla="*/ 383096 w 907541"/>
                    <a:gd name="connsiteY95" fmla="*/ 711327 h 1018317"/>
                    <a:gd name="connsiteX96" fmla="*/ 380429 w 907541"/>
                    <a:gd name="connsiteY96" fmla="*/ 704850 h 1018317"/>
                    <a:gd name="connsiteX97" fmla="*/ 380048 w 907541"/>
                    <a:gd name="connsiteY97" fmla="*/ 703993 h 1018317"/>
                    <a:gd name="connsiteX98" fmla="*/ 377762 w 907541"/>
                    <a:gd name="connsiteY98" fmla="*/ 696278 h 1018317"/>
                    <a:gd name="connsiteX99" fmla="*/ 375285 w 907541"/>
                    <a:gd name="connsiteY99" fmla="*/ 679228 h 1018317"/>
                    <a:gd name="connsiteX100" fmla="*/ 375095 w 907541"/>
                    <a:gd name="connsiteY100" fmla="*/ 674561 h 1018317"/>
                    <a:gd name="connsiteX101" fmla="*/ 375095 w 907541"/>
                    <a:gd name="connsiteY101" fmla="*/ 621983 h 1018317"/>
                    <a:gd name="connsiteX102" fmla="*/ 439960 w 907541"/>
                    <a:gd name="connsiteY102" fmla="*/ 634937 h 1018317"/>
                    <a:gd name="connsiteX103" fmla="*/ 440912 w 907541"/>
                    <a:gd name="connsiteY103" fmla="*/ 635032 h 1018317"/>
                    <a:gd name="connsiteX104" fmla="*/ 460629 w 907541"/>
                    <a:gd name="connsiteY104" fmla="*/ 635794 h 1018317"/>
                    <a:gd name="connsiteX105" fmla="*/ 549974 w 907541"/>
                    <a:gd name="connsiteY105" fmla="*/ 620649 h 1018317"/>
                    <a:gd name="connsiteX106" fmla="*/ 187928 w 907541"/>
                    <a:gd name="connsiteY106" fmla="*/ 262795 h 1018317"/>
                    <a:gd name="connsiteX107" fmla="*/ 187928 w 907541"/>
                    <a:gd name="connsiteY107" fmla="*/ 271463 h 1018317"/>
                    <a:gd name="connsiteX108" fmla="*/ 187928 w 907541"/>
                    <a:gd name="connsiteY108" fmla="*/ 363093 h 1018317"/>
                    <a:gd name="connsiteX109" fmla="*/ 187928 w 907541"/>
                    <a:gd name="connsiteY109" fmla="*/ 364712 h 1018317"/>
                    <a:gd name="connsiteX110" fmla="*/ 144780 w 907541"/>
                    <a:gd name="connsiteY110" fmla="*/ 313754 h 1018317"/>
                    <a:gd name="connsiteX111" fmla="*/ 187928 w 907541"/>
                    <a:gd name="connsiteY111" fmla="*/ 262795 h 1018317"/>
                    <a:gd name="connsiteX112" fmla="*/ 776478 w 907541"/>
                    <a:gd name="connsiteY112" fmla="*/ 313754 h 1018317"/>
                    <a:gd name="connsiteX113" fmla="*/ 733330 w 907541"/>
                    <a:gd name="connsiteY113" fmla="*/ 364712 h 1018317"/>
                    <a:gd name="connsiteX114" fmla="*/ 733330 w 907541"/>
                    <a:gd name="connsiteY114" fmla="*/ 363093 h 1018317"/>
                    <a:gd name="connsiteX115" fmla="*/ 733330 w 907541"/>
                    <a:gd name="connsiteY115" fmla="*/ 271463 h 1018317"/>
                    <a:gd name="connsiteX116" fmla="*/ 733330 w 907541"/>
                    <a:gd name="connsiteY116" fmla="*/ 262795 h 1018317"/>
                    <a:gd name="connsiteX117" fmla="*/ 776478 w 907541"/>
                    <a:gd name="connsiteY117" fmla="*/ 313754 h 1018317"/>
                    <a:gd name="connsiteX118" fmla="*/ 562451 w 907541"/>
                    <a:gd name="connsiteY118" fmla="*/ 35719 h 1018317"/>
                    <a:gd name="connsiteX119" fmla="*/ 574929 w 907541"/>
                    <a:gd name="connsiteY119" fmla="*/ 41529 h 1018317"/>
                    <a:gd name="connsiteX120" fmla="*/ 775335 w 907541"/>
                    <a:gd name="connsiteY120" fmla="*/ 266224 h 1018317"/>
                    <a:gd name="connsiteX121" fmla="*/ 721424 w 907541"/>
                    <a:gd name="connsiteY121" fmla="*/ 226219 h 1018317"/>
                    <a:gd name="connsiteX122" fmla="*/ 708660 w 907541"/>
                    <a:gd name="connsiteY122" fmla="*/ 217646 h 1018317"/>
                    <a:gd name="connsiteX123" fmla="*/ 536543 w 907541"/>
                    <a:gd name="connsiteY123" fmla="*/ 129445 h 1018317"/>
                    <a:gd name="connsiteX124" fmla="*/ 463772 w 907541"/>
                    <a:gd name="connsiteY124" fmla="*/ 16288 h 1018317"/>
                    <a:gd name="connsiteX125" fmla="*/ 463868 w 907541"/>
                    <a:gd name="connsiteY125" fmla="*/ 16002 h 1018317"/>
                    <a:gd name="connsiteX126" fmla="*/ 561975 w 907541"/>
                    <a:gd name="connsiteY126" fmla="*/ 35433 h 1018317"/>
                    <a:gd name="connsiteX127" fmla="*/ 562451 w 907541"/>
                    <a:gd name="connsiteY127" fmla="*/ 35719 h 1018317"/>
                    <a:gd name="connsiteX128" fmla="*/ 341471 w 907541"/>
                    <a:gd name="connsiteY128" fmla="*/ 44101 h 1018317"/>
                    <a:gd name="connsiteX129" fmla="*/ 353378 w 907541"/>
                    <a:gd name="connsiteY129" fmla="*/ 38291 h 1018317"/>
                    <a:gd name="connsiteX130" fmla="*/ 355378 w 907541"/>
                    <a:gd name="connsiteY130" fmla="*/ 37338 h 1018317"/>
                    <a:gd name="connsiteX131" fmla="*/ 449580 w 907541"/>
                    <a:gd name="connsiteY131" fmla="*/ 16193 h 1018317"/>
                    <a:gd name="connsiteX132" fmla="*/ 449675 w 907541"/>
                    <a:gd name="connsiteY132" fmla="*/ 16764 h 1018317"/>
                    <a:gd name="connsiteX133" fmla="*/ 378905 w 907541"/>
                    <a:gd name="connsiteY133" fmla="*/ 126683 h 1018317"/>
                    <a:gd name="connsiteX134" fmla="*/ 209931 w 907541"/>
                    <a:gd name="connsiteY134" fmla="*/ 214884 h 1018317"/>
                    <a:gd name="connsiteX135" fmla="*/ 197358 w 907541"/>
                    <a:gd name="connsiteY135" fmla="*/ 223456 h 1018317"/>
                    <a:gd name="connsiteX136" fmla="*/ 147923 w 907541"/>
                    <a:gd name="connsiteY136" fmla="*/ 260604 h 1018317"/>
                    <a:gd name="connsiteX137" fmla="*/ 341471 w 907541"/>
                    <a:gd name="connsiteY137" fmla="*/ 44101 h 1018317"/>
                    <a:gd name="connsiteX138" fmla="*/ 131350 w 907541"/>
                    <a:gd name="connsiteY138" fmla="*/ 335661 h 1018317"/>
                    <a:gd name="connsiteX139" fmla="*/ 188690 w 907541"/>
                    <a:gd name="connsiteY139" fmla="*/ 382143 h 1018317"/>
                    <a:gd name="connsiteX140" fmla="*/ 357854 w 907541"/>
                    <a:gd name="connsiteY140" fmla="*/ 615601 h 1018317"/>
                    <a:gd name="connsiteX141" fmla="*/ 357854 w 907541"/>
                    <a:gd name="connsiteY141" fmla="*/ 671036 h 1018317"/>
                    <a:gd name="connsiteX142" fmla="*/ 284893 w 907541"/>
                    <a:gd name="connsiteY142" fmla="*/ 671036 h 1018317"/>
                    <a:gd name="connsiteX143" fmla="*/ 207740 w 907541"/>
                    <a:gd name="connsiteY143" fmla="*/ 681704 h 1018317"/>
                    <a:gd name="connsiteX144" fmla="*/ 131350 w 907541"/>
                    <a:gd name="connsiteY144" fmla="*/ 335661 h 1018317"/>
                    <a:gd name="connsiteX145" fmla="*/ 890683 w 907541"/>
                    <a:gd name="connsiteY145" fmla="*/ 1001173 h 1018317"/>
                    <a:gd name="connsiteX146" fmla="*/ 890397 w 907541"/>
                    <a:gd name="connsiteY146" fmla="*/ 1001173 h 1018317"/>
                    <a:gd name="connsiteX147" fmla="*/ 17145 w 907541"/>
                    <a:gd name="connsiteY147" fmla="*/ 1001173 h 1018317"/>
                    <a:gd name="connsiteX148" fmla="*/ 17145 w 907541"/>
                    <a:gd name="connsiteY148" fmla="*/ 955929 h 1018317"/>
                    <a:gd name="connsiteX149" fmla="*/ 284988 w 907541"/>
                    <a:gd name="connsiteY149" fmla="*/ 688086 h 1018317"/>
                    <a:gd name="connsiteX150" fmla="*/ 358807 w 907541"/>
                    <a:gd name="connsiteY150" fmla="*/ 688086 h 1018317"/>
                    <a:gd name="connsiteX151" fmla="*/ 369856 w 907541"/>
                    <a:gd name="connsiteY151" fmla="*/ 723519 h 1018317"/>
                    <a:gd name="connsiteX152" fmla="*/ 370332 w 907541"/>
                    <a:gd name="connsiteY152" fmla="*/ 724376 h 1018317"/>
                    <a:gd name="connsiteX153" fmla="*/ 372618 w 907541"/>
                    <a:gd name="connsiteY153" fmla="*/ 728282 h 1018317"/>
                    <a:gd name="connsiteX154" fmla="*/ 375475 w 907541"/>
                    <a:gd name="connsiteY154" fmla="*/ 732949 h 1018317"/>
                    <a:gd name="connsiteX155" fmla="*/ 377285 w 907541"/>
                    <a:gd name="connsiteY155" fmla="*/ 735425 h 1018317"/>
                    <a:gd name="connsiteX156" fmla="*/ 381476 w 907541"/>
                    <a:gd name="connsiteY156" fmla="*/ 740950 h 1018317"/>
                    <a:gd name="connsiteX157" fmla="*/ 383000 w 907541"/>
                    <a:gd name="connsiteY157" fmla="*/ 742760 h 1018317"/>
                    <a:gd name="connsiteX158" fmla="*/ 388144 w 907541"/>
                    <a:gd name="connsiteY158" fmla="*/ 748379 h 1018317"/>
                    <a:gd name="connsiteX159" fmla="*/ 389573 w 907541"/>
                    <a:gd name="connsiteY159" fmla="*/ 749808 h 1018317"/>
                    <a:gd name="connsiteX160" fmla="*/ 395383 w 907541"/>
                    <a:gd name="connsiteY160" fmla="*/ 755142 h 1018317"/>
                    <a:gd name="connsiteX161" fmla="*/ 396907 w 907541"/>
                    <a:gd name="connsiteY161" fmla="*/ 756380 h 1018317"/>
                    <a:gd name="connsiteX162" fmla="*/ 403289 w 907541"/>
                    <a:gd name="connsiteY162" fmla="*/ 761048 h 1018317"/>
                    <a:gd name="connsiteX163" fmla="*/ 405003 w 907541"/>
                    <a:gd name="connsiteY163" fmla="*/ 762190 h 1018317"/>
                    <a:gd name="connsiteX164" fmla="*/ 411671 w 907541"/>
                    <a:gd name="connsiteY164" fmla="*/ 766191 h 1018317"/>
                    <a:gd name="connsiteX165" fmla="*/ 413671 w 907541"/>
                    <a:gd name="connsiteY165" fmla="*/ 767334 h 1018317"/>
                    <a:gd name="connsiteX166" fmla="*/ 420434 w 907541"/>
                    <a:gd name="connsiteY166" fmla="*/ 770573 h 1018317"/>
                    <a:gd name="connsiteX167" fmla="*/ 422720 w 907541"/>
                    <a:gd name="connsiteY167" fmla="*/ 771620 h 1018317"/>
                    <a:gd name="connsiteX168" fmla="*/ 429578 w 907541"/>
                    <a:gd name="connsiteY168" fmla="*/ 774097 h 1018317"/>
                    <a:gd name="connsiteX169" fmla="*/ 432245 w 907541"/>
                    <a:gd name="connsiteY169" fmla="*/ 774954 h 1018317"/>
                    <a:gd name="connsiteX170" fmla="*/ 439198 w 907541"/>
                    <a:gd name="connsiteY170" fmla="*/ 776764 h 1018317"/>
                    <a:gd name="connsiteX171" fmla="*/ 442150 w 907541"/>
                    <a:gd name="connsiteY171" fmla="*/ 777431 h 1018317"/>
                    <a:gd name="connsiteX172" fmla="*/ 449485 w 907541"/>
                    <a:gd name="connsiteY172" fmla="*/ 778574 h 1018317"/>
                    <a:gd name="connsiteX173" fmla="*/ 452342 w 907541"/>
                    <a:gd name="connsiteY173" fmla="*/ 778955 h 1018317"/>
                    <a:gd name="connsiteX174" fmla="*/ 462725 w 907541"/>
                    <a:gd name="connsiteY174" fmla="*/ 779431 h 1018317"/>
                    <a:gd name="connsiteX175" fmla="*/ 473107 w 907541"/>
                    <a:gd name="connsiteY175" fmla="*/ 778955 h 1018317"/>
                    <a:gd name="connsiteX176" fmla="*/ 475964 w 907541"/>
                    <a:gd name="connsiteY176" fmla="*/ 778574 h 1018317"/>
                    <a:gd name="connsiteX177" fmla="*/ 483299 w 907541"/>
                    <a:gd name="connsiteY177" fmla="*/ 777431 h 1018317"/>
                    <a:gd name="connsiteX178" fmla="*/ 486251 w 907541"/>
                    <a:gd name="connsiteY178" fmla="*/ 776764 h 1018317"/>
                    <a:gd name="connsiteX179" fmla="*/ 493205 w 907541"/>
                    <a:gd name="connsiteY179" fmla="*/ 774954 h 1018317"/>
                    <a:gd name="connsiteX180" fmla="*/ 495872 w 907541"/>
                    <a:gd name="connsiteY180" fmla="*/ 774097 h 1018317"/>
                    <a:gd name="connsiteX181" fmla="*/ 502730 w 907541"/>
                    <a:gd name="connsiteY181" fmla="*/ 771620 h 1018317"/>
                    <a:gd name="connsiteX182" fmla="*/ 505016 w 907541"/>
                    <a:gd name="connsiteY182" fmla="*/ 770573 h 1018317"/>
                    <a:gd name="connsiteX183" fmla="*/ 511778 w 907541"/>
                    <a:gd name="connsiteY183" fmla="*/ 767334 h 1018317"/>
                    <a:gd name="connsiteX184" fmla="*/ 513779 w 907541"/>
                    <a:gd name="connsiteY184" fmla="*/ 766191 h 1018317"/>
                    <a:gd name="connsiteX185" fmla="*/ 520446 w 907541"/>
                    <a:gd name="connsiteY185" fmla="*/ 762190 h 1018317"/>
                    <a:gd name="connsiteX186" fmla="*/ 522161 w 907541"/>
                    <a:gd name="connsiteY186" fmla="*/ 761048 h 1018317"/>
                    <a:gd name="connsiteX187" fmla="*/ 528542 w 907541"/>
                    <a:gd name="connsiteY187" fmla="*/ 756380 h 1018317"/>
                    <a:gd name="connsiteX188" fmla="*/ 530066 w 907541"/>
                    <a:gd name="connsiteY188" fmla="*/ 755142 h 1018317"/>
                    <a:gd name="connsiteX189" fmla="*/ 535877 w 907541"/>
                    <a:gd name="connsiteY189" fmla="*/ 749808 h 1018317"/>
                    <a:gd name="connsiteX190" fmla="*/ 537305 w 907541"/>
                    <a:gd name="connsiteY190" fmla="*/ 748379 h 1018317"/>
                    <a:gd name="connsiteX191" fmla="*/ 542449 w 907541"/>
                    <a:gd name="connsiteY191" fmla="*/ 742760 h 1018317"/>
                    <a:gd name="connsiteX192" fmla="*/ 543973 w 907541"/>
                    <a:gd name="connsiteY192" fmla="*/ 740950 h 1018317"/>
                    <a:gd name="connsiteX193" fmla="*/ 548164 w 907541"/>
                    <a:gd name="connsiteY193" fmla="*/ 735425 h 1018317"/>
                    <a:gd name="connsiteX194" fmla="*/ 549974 w 907541"/>
                    <a:gd name="connsiteY194" fmla="*/ 732949 h 1018317"/>
                    <a:gd name="connsiteX195" fmla="*/ 552831 w 907541"/>
                    <a:gd name="connsiteY195" fmla="*/ 728282 h 1018317"/>
                    <a:gd name="connsiteX196" fmla="*/ 555117 w 907541"/>
                    <a:gd name="connsiteY196" fmla="*/ 724376 h 1018317"/>
                    <a:gd name="connsiteX197" fmla="*/ 555498 w 907541"/>
                    <a:gd name="connsiteY197" fmla="*/ 723519 h 1018317"/>
                    <a:gd name="connsiteX198" fmla="*/ 566547 w 907541"/>
                    <a:gd name="connsiteY198" fmla="*/ 688086 h 1018317"/>
                    <a:gd name="connsiteX199" fmla="*/ 622935 w 907541"/>
                    <a:gd name="connsiteY199" fmla="*/ 688086 h 1018317"/>
                    <a:gd name="connsiteX200" fmla="*/ 890778 w 907541"/>
                    <a:gd name="connsiteY200" fmla="*/ 955929 h 1018317"/>
                    <a:gd name="connsiteX201" fmla="*/ 890778 w 907541"/>
                    <a:gd name="connsiteY201" fmla="*/ 1001173 h 1018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</a:cxnLst>
                  <a:rect l="l" t="t" r="r" b="b"/>
                  <a:pathLst>
                    <a:path w="907541" h="1018317">
                      <a:moveTo>
                        <a:pt x="724948" y="690086"/>
                      </a:moveTo>
                      <a:cubicBezTo>
                        <a:pt x="749046" y="656844"/>
                        <a:pt x="837152" y="517208"/>
                        <a:pt x="798671" y="296132"/>
                      </a:cubicBezTo>
                      <a:cubicBezTo>
                        <a:pt x="758285" y="123063"/>
                        <a:pt x="615029" y="44768"/>
                        <a:pt x="575310" y="26099"/>
                      </a:cubicBezTo>
                      <a:lnTo>
                        <a:pt x="575310" y="26099"/>
                      </a:lnTo>
                      <a:cubicBezTo>
                        <a:pt x="575215" y="26099"/>
                        <a:pt x="575120" y="26003"/>
                        <a:pt x="575024" y="26003"/>
                      </a:cubicBezTo>
                      <a:cubicBezTo>
                        <a:pt x="568833" y="23146"/>
                        <a:pt x="565214" y="21622"/>
                        <a:pt x="564928" y="21527"/>
                      </a:cubicBezTo>
                      <a:lnTo>
                        <a:pt x="564928" y="21527"/>
                      </a:lnTo>
                      <a:cubicBezTo>
                        <a:pt x="532733" y="8096"/>
                        <a:pt x="497586" y="0"/>
                        <a:pt x="460629" y="0"/>
                      </a:cubicBezTo>
                      <a:cubicBezTo>
                        <a:pt x="424053" y="0"/>
                        <a:pt x="388620" y="8287"/>
                        <a:pt x="356616" y="21622"/>
                      </a:cubicBezTo>
                      <a:lnTo>
                        <a:pt x="356616" y="21527"/>
                      </a:lnTo>
                      <a:cubicBezTo>
                        <a:pt x="356330" y="21622"/>
                        <a:pt x="352711" y="23051"/>
                        <a:pt x="346615" y="26003"/>
                      </a:cubicBezTo>
                      <a:cubicBezTo>
                        <a:pt x="346520" y="26003"/>
                        <a:pt x="346424" y="26099"/>
                        <a:pt x="346424" y="26099"/>
                      </a:cubicBezTo>
                      <a:lnTo>
                        <a:pt x="346424" y="26099"/>
                      </a:lnTo>
                      <a:cubicBezTo>
                        <a:pt x="306610" y="44672"/>
                        <a:pt x="163163" y="122968"/>
                        <a:pt x="122873" y="296132"/>
                      </a:cubicBezTo>
                      <a:cubicBezTo>
                        <a:pt x="85725" y="509207"/>
                        <a:pt x="166306" y="646652"/>
                        <a:pt x="193739" y="686086"/>
                      </a:cubicBezTo>
                      <a:cubicBezTo>
                        <a:pt x="81248" y="724186"/>
                        <a:pt x="0" y="830771"/>
                        <a:pt x="0" y="955929"/>
                      </a:cubicBezTo>
                      <a:lnTo>
                        <a:pt x="0" y="1018318"/>
                      </a:lnTo>
                      <a:lnTo>
                        <a:pt x="907542" y="1018318"/>
                      </a:lnTo>
                      <a:lnTo>
                        <a:pt x="907542" y="955929"/>
                      </a:lnTo>
                      <a:cubicBezTo>
                        <a:pt x="907542" y="834866"/>
                        <a:pt x="831628" y="731330"/>
                        <a:pt x="724948" y="690086"/>
                      </a:cubicBezTo>
                      <a:close/>
                      <a:moveTo>
                        <a:pt x="711137" y="685133"/>
                      </a:moveTo>
                      <a:cubicBezTo>
                        <a:pt x="683228" y="675989"/>
                        <a:pt x="653510" y="671036"/>
                        <a:pt x="622649" y="671036"/>
                      </a:cubicBezTo>
                      <a:lnTo>
                        <a:pt x="567119" y="671036"/>
                      </a:lnTo>
                      <a:lnTo>
                        <a:pt x="567119" y="614172"/>
                      </a:lnTo>
                      <a:cubicBezTo>
                        <a:pt x="659130" y="574929"/>
                        <a:pt x="725234" y="486632"/>
                        <a:pt x="732568" y="382143"/>
                      </a:cubicBezTo>
                      <a:cubicBezTo>
                        <a:pt x="759619" y="379000"/>
                        <a:pt x="781812" y="360236"/>
                        <a:pt x="790099" y="335185"/>
                      </a:cubicBezTo>
                      <a:cubicBezTo>
                        <a:pt x="813816" y="539306"/>
                        <a:pt x="727710" y="663416"/>
                        <a:pt x="711137" y="685133"/>
                      </a:cubicBezTo>
                      <a:close/>
                      <a:moveTo>
                        <a:pt x="369570" y="601599"/>
                      </a:moveTo>
                      <a:lnTo>
                        <a:pt x="360998" y="598265"/>
                      </a:lnTo>
                      <a:cubicBezTo>
                        <a:pt x="269367" y="559499"/>
                        <a:pt x="205073" y="468630"/>
                        <a:pt x="205073" y="363093"/>
                      </a:cubicBezTo>
                      <a:lnTo>
                        <a:pt x="205073" y="271463"/>
                      </a:lnTo>
                      <a:cubicBezTo>
                        <a:pt x="205073" y="258413"/>
                        <a:pt x="206121" y="245555"/>
                        <a:pt x="208026" y="233077"/>
                      </a:cubicBezTo>
                      <a:lnTo>
                        <a:pt x="217361" y="226695"/>
                      </a:lnTo>
                      <a:cubicBezTo>
                        <a:pt x="258223" y="198787"/>
                        <a:pt x="309086" y="164116"/>
                        <a:pt x="383000" y="140208"/>
                      </a:cubicBezTo>
                      <a:cubicBezTo>
                        <a:pt x="424434" y="126778"/>
                        <a:pt x="446056" y="78867"/>
                        <a:pt x="456533" y="44482"/>
                      </a:cubicBezTo>
                      <a:cubicBezTo>
                        <a:pt x="466916" y="79058"/>
                        <a:pt x="489014" y="129159"/>
                        <a:pt x="532257" y="142875"/>
                      </a:cubicBezTo>
                      <a:cubicBezTo>
                        <a:pt x="607505" y="166783"/>
                        <a:pt x="659321" y="201549"/>
                        <a:pt x="700945" y="229362"/>
                      </a:cubicBezTo>
                      <a:lnTo>
                        <a:pt x="713518" y="237744"/>
                      </a:lnTo>
                      <a:cubicBezTo>
                        <a:pt x="714947" y="248793"/>
                        <a:pt x="715994" y="260033"/>
                        <a:pt x="715994" y="271463"/>
                      </a:cubicBezTo>
                      <a:lnTo>
                        <a:pt x="715994" y="363093"/>
                      </a:lnTo>
                      <a:cubicBezTo>
                        <a:pt x="715994" y="467582"/>
                        <a:pt x="652844" y="557689"/>
                        <a:pt x="562737" y="597122"/>
                      </a:cubicBezTo>
                      <a:lnTo>
                        <a:pt x="555308" y="600075"/>
                      </a:lnTo>
                      <a:cubicBezTo>
                        <a:pt x="495967" y="624078"/>
                        <a:pt x="429197" y="624554"/>
                        <a:pt x="369570" y="601599"/>
                      </a:cubicBezTo>
                      <a:close/>
                      <a:moveTo>
                        <a:pt x="549974" y="620649"/>
                      </a:moveTo>
                      <a:lnTo>
                        <a:pt x="549974" y="674561"/>
                      </a:lnTo>
                      <a:lnTo>
                        <a:pt x="549783" y="679228"/>
                      </a:lnTo>
                      <a:cubicBezTo>
                        <a:pt x="549497" y="685038"/>
                        <a:pt x="548640" y="690753"/>
                        <a:pt x="547307" y="696278"/>
                      </a:cubicBezTo>
                      <a:cubicBezTo>
                        <a:pt x="546640" y="698945"/>
                        <a:pt x="545878" y="701516"/>
                        <a:pt x="545021" y="703993"/>
                      </a:cubicBezTo>
                      <a:cubicBezTo>
                        <a:pt x="544925" y="704279"/>
                        <a:pt x="544735" y="704564"/>
                        <a:pt x="544640" y="704850"/>
                      </a:cubicBezTo>
                      <a:cubicBezTo>
                        <a:pt x="543878" y="707041"/>
                        <a:pt x="542925" y="709232"/>
                        <a:pt x="541973" y="711327"/>
                      </a:cubicBezTo>
                      <a:cubicBezTo>
                        <a:pt x="541687" y="711994"/>
                        <a:pt x="541401" y="712565"/>
                        <a:pt x="541020" y="713232"/>
                      </a:cubicBezTo>
                      <a:cubicBezTo>
                        <a:pt x="540163" y="714947"/>
                        <a:pt x="539306" y="716661"/>
                        <a:pt x="538353" y="718376"/>
                      </a:cubicBezTo>
                      <a:cubicBezTo>
                        <a:pt x="537782" y="719328"/>
                        <a:pt x="537115" y="720376"/>
                        <a:pt x="536543" y="721328"/>
                      </a:cubicBezTo>
                      <a:cubicBezTo>
                        <a:pt x="535781" y="722567"/>
                        <a:pt x="534924" y="723900"/>
                        <a:pt x="534067" y="725138"/>
                      </a:cubicBezTo>
                      <a:cubicBezTo>
                        <a:pt x="533210" y="726377"/>
                        <a:pt x="532257" y="727615"/>
                        <a:pt x="531305" y="728853"/>
                      </a:cubicBezTo>
                      <a:cubicBezTo>
                        <a:pt x="530638" y="729710"/>
                        <a:pt x="529971" y="730663"/>
                        <a:pt x="529209" y="731520"/>
                      </a:cubicBezTo>
                      <a:cubicBezTo>
                        <a:pt x="527971" y="732949"/>
                        <a:pt x="526733" y="734378"/>
                        <a:pt x="525399" y="735711"/>
                      </a:cubicBezTo>
                      <a:cubicBezTo>
                        <a:pt x="524923" y="736283"/>
                        <a:pt x="524256" y="736949"/>
                        <a:pt x="523780" y="737426"/>
                      </a:cubicBezTo>
                      <a:cubicBezTo>
                        <a:pt x="522256" y="738950"/>
                        <a:pt x="520637" y="740378"/>
                        <a:pt x="519017" y="741807"/>
                      </a:cubicBezTo>
                      <a:cubicBezTo>
                        <a:pt x="518541" y="742188"/>
                        <a:pt x="518160" y="742569"/>
                        <a:pt x="517779" y="742950"/>
                      </a:cubicBezTo>
                      <a:cubicBezTo>
                        <a:pt x="515969" y="744379"/>
                        <a:pt x="513969" y="745903"/>
                        <a:pt x="512159" y="747236"/>
                      </a:cubicBezTo>
                      <a:cubicBezTo>
                        <a:pt x="511778" y="747522"/>
                        <a:pt x="511588" y="747713"/>
                        <a:pt x="511207" y="747903"/>
                      </a:cubicBezTo>
                      <a:cubicBezTo>
                        <a:pt x="509111" y="749237"/>
                        <a:pt x="507111" y="750570"/>
                        <a:pt x="504825" y="751713"/>
                      </a:cubicBezTo>
                      <a:cubicBezTo>
                        <a:pt x="504539" y="751904"/>
                        <a:pt x="504254" y="752094"/>
                        <a:pt x="503968" y="752189"/>
                      </a:cubicBezTo>
                      <a:cubicBezTo>
                        <a:pt x="501872" y="753428"/>
                        <a:pt x="499586" y="754380"/>
                        <a:pt x="497300" y="755333"/>
                      </a:cubicBezTo>
                      <a:cubicBezTo>
                        <a:pt x="496919" y="755523"/>
                        <a:pt x="496634" y="755713"/>
                        <a:pt x="496348" y="755713"/>
                      </a:cubicBezTo>
                      <a:cubicBezTo>
                        <a:pt x="494157" y="756666"/>
                        <a:pt x="491871" y="757428"/>
                        <a:pt x="489585" y="758190"/>
                      </a:cubicBezTo>
                      <a:cubicBezTo>
                        <a:pt x="489204" y="758381"/>
                        <a:pt x="488728" y="758571"/>
                        <a:pt x="488347" y="758571"/>
                      </a:cubicBezTo>
                      <a:cubicBezTo>
                        <a:pt x="486156" y="759238"/>
                        <a:pt x="483870" y="759809"/>
                        <a:pt x="481679" y="760286"/>
                      </a:cubicBezTo>
                      <a:cubicBezTo>
                        <a:pt x="481108" y="760381"/>
                        <a:pt x="480536" y="760571"/>
                        <a:pt x="480060" y="760762"/>
                      </a:cubicBezTo>
                      <a:cubicBezTo>
                        <a:pt x="477869" y="761143"/>
                        <a:pt x="475583" y="761524"/>
                        <a:pt x="473297" y="761810"/>
                      </a:cubicBezTo>
                      <a:cubicBezTo>
                        <a:pt x="472726" y="761905"/>
                        <a:pt x="472059" y="762000"/>
                        <a:pt x="471392" y="762095"/>
                      </a:cubicBezTo>
                      <a:cubicBezTo>
                        <a:pt x="468440" y="762381"/>
                        <a:pt x="465582" y="762572"/>
                        <a:pt x="462534" y="762572"/>
                      </a:cubicBezTo>
                      <a:cubicBezTo>
                        <a:pt x="459581" y="762572"/>
                        <a:pt x="456629" y="762381"/>
                        <a:pt x="453676" y="762095"/>
                      </a:cubicBezTo>
                      <a:cubicBezTo>
                        <a:pt x="453104" y="762000"/>
                        <a:pt x="452438" y="761905"/>
                        <a:pt x="451771" y="761810"/>
                      </a:cubicBezTo>
                      <a:cubicBezTo>
                        <a:pt x="449485" y="761524"/>
                        <a:pt x="447199" y="761238"/>
                        <a:pt x="445008" y="760762"/>
                      </a:cubicBezTo>
                      <a:cubicBezTo>
                        <a:pt x="444437" y="760667"/>
                        <a:pt x="443865" y="760476"/>
                        <a:pt x="443389" y="760286"/>
                      </a:cubicBezTo>
                      <a:cubicBezTo>
                        <a:pt x="441198" y="759809"/>
                        <a:pt x="438817" y="759238"/>
                        <a:pt x="436721" y="758571"/>
                      </a:cubicBezTo>
                      <a:cubicBezTo>
                        <a:pt x="436245" y="758381"/>
                        <a:pt x="435864" y="758190"/>
                        <a:pt x="435483" y="758190"/>
                      </a:cubicBezTo>
                      <a:cubicBezTo>
                        <a:pt x="433197" y="757428"/>
                        <a:pt x="430911" y="756666"/>
                        <a:pt x="428720" y="755713"/>
                      </a:cubicBezTo>
                      <a:cubicBezTo>
                        <a:pt x="428339" y="755523"/>
                        <a:pt x="428054" y="755333"/>
                        <a:pt x="427768" y="755333"/>
                      </a:cubicBezTo>
                      <a:cubicBezTo>
                        <a:pt x="425577" y="754285"/>
                        <a:pt x="423291" y="753237"/>
                        <a:pt x="421100" y="752189"/>
                      </a:cubicBezTo>
                      <a:cubicBezTo>
                        <a:pt x="420815" y="751999"/>
                        <a:pt x="420529" y="751808"/>
                        <a:pt x="420243" y="751713"/>
                      </a:cubicBezTo>
                      <a:cubicBezTo>
                        <a:pt x="418148" y="750475"/>
                        <a:pt x="415957" y="749237"/>
                        <a:pt x="413861" y="747903"/>
                      </a:cubicBezTo>
                      <a:cubicBezTo>
                        <a:pt x="413480" y="747617"/>
                        <a:pt x="413290" y="747427"/>
                        <a:pt x="412909" y="747236"/>
                      </a:cubicBezTo>
                      <a:cubicBezTo>
                        <a:pt x="410909" y="745903"/>
                        <a:pt x="409099" y="744474"/>
                        <a:pt x="407289" y="742950"/>
                      </a:cubicBezTo>
                      <a:cubicBezTo>
                        <a:pt x="406813" y="742569"/>
                        <a:pt x="406432" y="742283"/>
                        <a:pt x="406051" y="741807"/>
                      </a:cubicBezTo>
                      <a:cubicBezTo>
                        <a:pt x="404432" y="740474"/>
                        <a:pt x="402812" y="738950"/>
                        <a:pt x="401288" y="737426"/>
                      </a:cubicBezTo>
                      <a:cubicBezTo>
                        <a:pt x="400717" y="736854"/>
                        <a:pt x="400145" y="736283"/>
                        <a:pt x="399669" y="735711"/>
                      </a:cubicBezTo>
                      <a:cubicBezTo>
                        <a:pt x="398431" y="734378"/>
                        <a:pt x="397097" y="732949"/>
                        <a:pt x="395859" y="731520"/>
                      </a:cubicBezTo>
                      <a:cubicBezTo>
                        <a:pt x="395192" y="730663"/>
                        <a:pt x="394525" y="729710"/>
                        <a:pt x="393764" y="728853"/>
                      </a:cubicBezTo>
                      <a:cubicBezTo>
                        <a:pt x="392811" y="727615"/>
                        <a:pt x="391859" y="726472"/>
                        <a:pt x="391001" y="725138"/>
                      </a:cubicBezTo>
                      <a:cubicBezTo>
                        <a:pt x="390144" y="723900"/>
                        <a:pt x="389382" y="722662"/>
                        <a:pt x="388525" y="721328"/>
                      </a:cubicBezTo>
                      <a:cubicBezTo>
                        <a:pt x="387953" y="720376"/>
                        <a:pt x="387287" y="719423"/>
                        <a:pt x="386715" y="718376"/>
                      </a:cubicBezTo>
                      <a:cubicBezTo>
                        <a:pt x="385763" y="716661"/>
                        <a:pt x="384905" y="714947"/>
                        <a:pt x="384048" y="713232"/>
                      </a:cubicBezTo>
                      <a:cubicBezTo>
                        <a:pt x="383667" y="712661"/>
                        <a:pt x="383476" y="711994"/>
                        <a:pt x="383096" y="711327"/>
                      </a:cubicBezTo>
                      <a:cubicBezTo>
                        <a:pt x="382143" y="709232"/>
                        <a:pt x="381286" y="707041"/>
                        <a:pt x="380429" y="704850"/>
                      </a:cubicBezTo>
                      <a:cubicBezTo>
                        <a:pt x="380333" y="704564"/>
                        <a:pt x="380143" y="704279"/>
                        <a:pt x="380048" y="703993"/>
                      </a:cubicBezTo>
                      <a:cubicBezTo>
                        <a:pt x="379190" y="701421"/>
                        <a:pt x="378428" y="698849"/>
                        <a:pt x="377762" y="696278"/>
                      </a:cubicBezTo>
                      <a:cubicBezTo>
                        <a:pt x="376428" y="690753"/>
                        <a:pt x="375666" y="685133"/>
                        <a:pt x="375285" y="679228"/>
                      </a:cubicBezTo>
                      <a:lnTo>
                        <a:pt x="375095" y="674561"/>
                      </a:lnTo>
                      <a:lnTo>
                        <a:pt x="375095" y="621983"/>
                      </a:lnTo>
                      <a:cubicBezTo>
                        <a:pt x="395764" y="628840"/>
                        <a:pt x="417481" y="633222"/>
                        <a:pt x="439960" y="634937"/>
                      </a:cubicBezTo>
                      <a:cubicBezTo>
                        <a:pt x="440341" y="634937"/>
                        <a:pt x="440626" y="635032"/>
                        <a:pt x="440912" y="635032"/>
                      </a:cubicBezTo>
                      <a:cubicBezTo>
                        <a:pt x="447389" y="635508"/>
                        <a:pt x="454057" y="635794"/>
                        <a:pt x="460629" y="635794"/>
                      </a:cubicBezTo>
                      <a:cubicBezTo>
                        <a:pt x="491966" y="635794"/>
                        <a:pt x="521970" y="630365"/>
                        <a:pt x="549974" y="620649"/>
                      </a:cubicBezTo>
                      <a:close/>
                      <a:moveTo>
                        <a:pt x="187928" y="262795"/>
                      </a:moveTo>
                      <a:lnTo>
                        <a:pt x="187928" y="271463"/>
                      </a:lnTo>
                      <a:lnTo>
                        <a:pt x="187928" y="363093"/>
                      </a:lnTo>
                      <a:lnTo>
                        <a:pt x="187928" y="364712"/>
                      </a:lnTo>
                      <a:cubicBezTo>
                        <a:pt x="163544" y="360617"/>
                        <a:pt x="144780" y="339376"/>
                        <a:pt x="144780" y="313754"/>
                      </a:cubicBezTo>
                      <a:cubicBezTo>
                        <a:pt x="144780" y="288131"/>
                        <a:pt x="163449" y="266891"/>
                        <a:pt x="187928" y="262795"/>
                      </a:cubicBezTo>
                      <a:close/>
                      <a:moveTo>
                        <a:pt x="776478" y="313754"/>
                      </a:moveTo>
                      <a:cubicBezTo>
                        <a:pt x="776478" y="339376"/>
                        <a:pt x="757809" y="360617"/>
                        <a:pt x="733330" y="364712"/>
                      </a:cubicBezTo>
                      <a:lnTo>
                        <a:pt x="733330" y="363093"/>
                      </a:lnTo>
                      <a:lnTo>
                        <a:pt x="733330" y="271463"/>
                      </a:lnTo>
                      <a:lnTo>
                        <a:pt x="733330" y="262795"/>
                      </a:lnTo>
                      <a:cubicBezTo>
                        <a:pt x="757714" y="266891"/>
                        <a:pt x="776478" y="288131"/>
                        <a:pt x="776478" y="313754"/>
                      </a:cubicBezTo>
                      <a:close/>
                      <a:moveTo>
                        <a:pt x="562451" y="35719"/>
                      </a:moveTo>
                      <a:cubicBezTo>
                        <a:pt x="566642" y="37529"/>
                        <a:pt x="570833" y="39434"/>
                        <a:pt x="574929" y="41529"/>
                      </a:cubicBezTo>
                      <a:cubicBezTo>
                        <a:pt x="615791" y="61722"/>
                        <a:pt x="729425" y="128873"/>
                        <a:pt x="775335" y="266224"/>
                      </a:cubicBezTo>
                      <a:cubicBezTo>
                        <a:pt x="762953" y="255937"/>
                        <a:pt x="744569" y="241554"/>
                        <a:pt x="721424" y="226219"/>
                      </a:cubicBezTo>
                      <a:lnTo>
                        <a:pt x="708660" y="217646"/>
                      </a:lnTo>
                      <a:cubicBezTo>
                        <a:pt x="666274" y="189262"/>
                        <a:pt x="613601" y="154019"/>
                        <a:pt x="536543" y="129445"/>
                      </a:cubicBezTo>
                      <a:cubicBezTo>
                        <a:pt x="487966" y="114014"/>
                        <a:pt x="468916" y="40862"/>
                        <a:pt x="463772" y="16288"/>
                      </a:cubicBezTo>
                      <a:cubicBezTo>
                        <a:pt x="463772" y="16193"/>
                        <a:pt x="463772" y="16097"/>
                        <a:pt x="463868" y="16002"/>
                      </a:cubicBezTo>
                      <a:cubicBezTo>
                        <a:pt x="498634" y="16383"/>
                        <a:pt x="531781" y="22670"/>
                        <a:pt x="561975" y="35433"/>
                      </a:cubicBezTo>
                      <a:cubicBezTo>
                        <a:pt x="562070" y="35528"/>
                        <a:pt x="562261" y="35624"/>
                        <a:pt x="562451" y="35719"/>
                      </a:cubicBezTo>
                      <a:close/>
                      <a:moveTo>
                        <a:pt x="341471" y="44101"/>
                      </a:moveTo>
                      <a:cubicBezTo>
                        <a:pt x="345376" y="42005"/>
                        <a:pt x="349377" y="40100"/>
                        <a:pt x="353378" y="38291"/>
                      </a:cubicBezTo>
                      <a:cubicBezTo>
                        <a:pt x="354140" y="37910"/>
                        <a:pt x="354711" y="37719"/>
                        <a:pt x="355378" y="37338"/>
                      </a:cubicBezTo>
                      <a:cubicBezTo>
                        <a:pt x="384334" y="24479"/>
                        <a:pt x="416147" y="17431"/>
                        <a:pt x="449580" y="16193"/>
                      </a:cubicBezTo>
                      <a:cubicBezTo>
                        <a:pt x="449580" y="16383"/>
                        <a:pt x="449675" y="16574"/>
                        <a:pt x="449675" y="16764"/>
                      </a:cubicBezTo>
                      <a:cubicBezTo>
                        <a:pt x="443770" y="43910"/>
                        <a:pt x="424720" y="111824"/>
                        <a:pt x="378905" y="126683"/>
                      </a:cubicBezTo>
                      <a:cubicBezTo>
                        <a:pt x="303276" y="151257"/>
                        <a:pt x="251555" y="186500"/>
                        <a:pt x="209931" y="214884"/>
                      </a:cubicBezTo>
                      <a:lnTo>
                        <a:pt x="197358" y="223456"/>
                      </a:lnTo>
                      <a:cubicBezTo>
                        <a:pt x="176784" y="237363"/>
                        <a:pt x="159925" y="250508"/>
                        <a:pt x="147923" y="260604"/>
                      </a:cubicBezTo>
                      <a:cubicBezTo>
                        <a:pt x="193262" y="132207"/>
                        <a:pt x="297561" y="66675"/>
                        <a:pt x="341471" y="44101"/>
                      </a:cubicBezTo>
                      <a:close/>
                      <a:moveTo>
                        <a:pt x="131350" y="335661"/>
                      </a:moveTo>
                      <a:cubicBezTo>
                        <a:pt x="139732" y="360521"/>
                        <a:pt x="161830" y="379000"/>
                        <a:pt x="188690" y="382143"/>
                      </a:cubicBezTo>
                      <a:cubicBezTo>
                        <a:pt x="195929" y="487966"/>
                        <a:pt x="263938" y="577310"/>
                        <a:pt x="357854" y="615601"/>
                      </a:cubicBezTo>
                      <a:lnTo>
                        <a:pt x="357854" y="671036"/>
                      </a:lnTo>
                      <a:lnTo>
                        <a:pt x="284893" y="671036"/>
                      </a:lnTo>
                      <a:cubicBezTo>
                        <a:pt x="258128" y="671036"/>
                        <a:pt x="232315" y="674846"/>
                        <a:pt x="207740" y="681704"/>
                      </a:cubicBezTo>
                      <a:cubicBezTo>
                        <a:pt x="186404" y="652272"/>
                        <a:pt x="108871" y="530352"/>
                        <a:pt x="131350" y="335661"/>
                      </a:cubicBezTo>
                      <a:close/>
                      <a:moveTo>
                        <a:pt x="890683" y="1001173"/>
                      </a:moveTo>
                      <a:lnTo>
                        <a:pt x="890397" y="1001173"/>
                      </a:lnTo>
                      <a:lnTo>
                        <a:pt x="17145" y="1001173"/>
                      </a:lnTo>
                      <a:lnTo>
                        <a:pt x="17145" y="955929"/>
                      </a:lnTo>
                      <a:cubicBezTo>
                        <a:pt x="17145" y="808196"/>
                        <a:pt x="137255" y="688086"/>
                        <a:pt x="284988" y="688086"/>
                      </a:cubicBezTo>
                      <a:lnTo>
                        <a:pt x="358807" y="688086"/>
                      </a:lnTo>
                      <a:cubicBezTo>
                        <a:pt x="360331" y="700754"/>
                        <a:pt x="364236" y="712661"/>
                        <a:pt x="369856" y="723519"/>
                      </a:cubicBezTo>
                      <a:cubicBezTo>
                        <a:pt x="370046" y="723805"/>
                        <a:pt x="370142" y="724090"/>
                        <a:pt x="370332" y="724376"/>
                      </a:cubicBezTo>
                      <a:cubicBezTo>
                        <a:pt x="370999" y="725710"/>
                        <a:pt x="371856" y="727043"/>
                        <a:pt x="372618" y="728282"/>
                      </a:cubicBezTo>
                      <a:cubicBezTo>
                        <a:pt x="373571" y="729806"/>
                        <a:pt x="374523" y="731425"/>
                        <a:pt x="375475" y="732949"/>
                      </a:cubicBezTo>
                      <a:cubicBezTo>
                        <a:pt x="376047" y="733806"/>
                        <a:pt x="376714" y="734568"/>
                        <a:pt x="377285" y="735425"/>
                      </a:cubicBezTo>
                      <a:cubicBezTo>
                        <a:pt x="378619" y="737330"/>
                        <a:pt x="380048" y="739235"/>
                        <a:pt x="381476" y="740950"/>
                      </a:cubicBezTo>
                      <a:cubicBezTo>
                        <a:pt x="381953" y="741521"/>
                        <a:pt x="382524" y="742188"/>
                        <a:pt x="383000" y="742760"/>
                      </a:cubicBezTo>
                      <a:cubicBezTo>
                        <a:pt x="384620" y="744760"/>
                        <a:pt x="386334" y="746570"/>
                        <a:pt x="388144" y="748379"/>
                      </a:cubicBezTo>
                      <a:cubicBezTo>
                        <a:pt x="388620" y="748856"/>
                        <a:pt x="389096" y="749332"/>
                        <a:pt x="389573" y="749808"/>
                      </a:cubicBezTo>
                      <a:cubicBezTo>
                        <a:pt x="391478" y="751618"/>
                        <a:pt x="393383" y="753428"/>
                        <a:pt x="395383" y="755142"/>
                      </a:cubicBezTo>
                      <a:cubicBezTo>
                        <a:pt x="395859" y="755523"/>
                        <a:pt x="396431" y="755999"/>
                        <a:pt x="396907" y="756380"/>
                      </a:cubicBezTo>
                      <a:cubicBezTo>
                        <a:pt x="399002" y="758000"/>
                        <a:pt x="401098" y="759619"/>
                        <a:pt x="403289" y="761048"/>
                      </a:cubicBezTo>
                      <a:cubicBezTo>
                        <a:pt x="403860" y="761429"/>
                        <a:pt x="404432" y="761810"/>
                        <a:pt x="405003" y="762190"/>
                      </a:cubicBezTo>
                      <a:cubicBezTo>
                        <a:pt x="407099" y="763619"/>
                        <a:pt x="409385" y="764953"/>
                        <a:pt x="411671" y="766191"/>
                      </a:cubicBezTo>
                      <a:cubicBezTo>
                        <a:pt x="412337" y="766572"/>
                        <a:pt x="412909" y="766953"/>
                        <a:pt x="413671" y="767334"/>
                      </a:cubicBezTo>
                      <a:cubicBezTo>
                        <a:pt x="415862" y="768572"/>
                        <a:pt x="418148" y="769525"/>
                        <a:pt x="420434" y="770573"/>
                      </a:cubicBezTo>
                      <a:cubicBezTo>
                        <a:pt x="421196" y="770954"/>
                        <a:pt x="421958" y="771239"/>
                        <a:pt x="422720" y="771620"/>
                      </a:cubicBezTo>
                      <a:cubicBezTo>
                        <a:pt x="424910" y="772573"/>
                        <a:pt x="427292" y="773335"/>
                        <a:pt x="429578" y="774097"/>
                      </a:cubicBezTo>
                      <a:cubicBezTo>
                        <a:pt x="430435" y="774383"/>
                        <a:pt x="431292" y="774668"/>
                        <a:pt x="432245" y="774954"/>
                      </a:cubicBezTo>
                      <a:cubicBezTo>
                        <a:pt x="434531" y="775621"/>
                        <a:pt x="436912" y="776192"/>
                        <a:pt x="439198" y="776764"/>
                      </a:cubicBezTo>
                      <a:cubicBezTo>
                        <a:pt x="440150" y="777050"/>
                        <a:pt x="441103" y="777240"/>
                        <a:pt x="442150" y="777431"/>
                      </a:cubicBezTo>
                      <a:cubicBezTo>
                        <a:pt x="444532" y="777907"/>
                        <a:pt x="447008" y="778193"/>
                        <a:pt x="449485" y="778574"/>
                      </a:cubicBezTo>
                      <a:cubicBezTo>
                        <a:pt x="450437" y="778669"/>
                        <a:pt x="451390" y="778859"/>
                        <a:pt x="452342" y="778955"/>
                      </a:cubicBezTo>
                      <a:cubicBezTo>
                        <a:pt x="455771" y="779336"/>
                        <a:pt x="459200" y="779431"/>
                        <a:pt x="462725" y="779431"/>
                      </a:cubicBezTo>
                      <a:cubicBezTo>
                        <a:pt x="466249" y="779431"/>
                        <a:pt x="469678" y="779240"/>
                        <a:pt x="473107" y="778955"/>
                      </a:cubicBezTo>
                      <a:cubicBezTo>
                        <a:pt x="474059" y="778859"/>
                        <a:pt x="475012" y="778669"/>
                        <a:pt x="475964" y="778574"/>
                      </a:cubicBezTo>
                      <a:cubicBezTo>
                        <a:pt x="478441" y="778193"/>
                        <a:pt x="480822" y="777907"/>
                        <a:pt x="483299" y="777431"/>
                      </a:cubicBezTo>
                      <a:cubicBezTo>
                        <a:pt x="484251" y="777240"/>
                        <a:pt x="485204" y="777050"/>
                        <a:pt x="486251" y="776764"/>
                      </a:cubicBezTo>
                      <a:cubicBezTo>
                        <a:pt x="488537" y="776288"/>
                        <a:pt x="490919" y="775621"/>
                        <a:pt x="493205" y="774954"/>
                      </a:cubicBezTo>
                      <a:cubicBezTo>
                        <a:pt x="494062" y="774668"/>
                        <a:pt x="494919" y="774383"/>
                        <a:pt x="495872" y="774097"/>
                      </a:cubicBezTo>
                      <a:cubicBezTo>
                        <a:pt x="498158" y="773335"/>
                        <a:pt x="500539" y="772478"/>
                        <a:pt x="502730" y="771620"/>
                      </a:cubicBezTo>
                      <a:cubicBezTo>
                        <a:pt x="503492" y="771239"/>
                        <a:pt x="504254" y="770954"/>
                        <a:pt x="505016" y="770573"/>
                      </a:cubicBezTo>
                      <a:cubicBezTo>
                        <a:pt x="507301" y="769525"/>
                        <a:pt x="509683" y="768477"/>
                        <a:pt x="511778" y="767334"/>
                      </a:cubicBezTo>
                      <a:cubicBezTo>
                        <a:pt x="512445" y="766953"/>
                        <a:pt x="513017" y="766667"/>
                        <a:pt x="513779" y="766191"/>
                      </a:cubicBezTo>
                      <a:cubicBezTo>
                        <a:pt x="516065" y="764953"/>
                        <a:pt x="518255" y="763524"/>
                        <a:pt x="520446" y="762190"/>
                      </a:cubicBezTo>
                      <a:cubicBezTo>
                        <a:pt x="521018" y="761810"/>
                        <a:pt x="521589" y="761429"/>
                        <a:pt x="522161" y="761048"/>
                      </a:cubicBezTo>
                      <a:cubicBezTo>
                        <a:pt x="524256" y="759524"/>
                        <a:pt x="526447" y="758000"/>
                        <a:pt x="528542" y="756380"/>
                      </a:cubicBezTo>
                      <a:cubicBezTo>
                        <a:pt x="529019" y="755999"/>
                        <a:pt x="529590" y="755618"/>
                        <a:pt x="530066" y="755142"/>
                      </a:cubicBezTo>
                      <a:cubicBezTo>
                        <a:pt x="532162" y="753428"/>
                        <a:pt x="533972" y="751713"/>
                        <a:pt x="535877" y="749808"/>
                      </a:cubicBezTo>
                      <a:cubicBezTo>
                        <a:pt x="536353" y="749332"/>
                        <a:pt x="536829" y="748856"/>
                        <a:pt x="537305" y="748379"/>
                      </a:cubicBezTo>
                      <a:cubicBezTo>
                        <a:pt x="539115" y="746570"/>
                        <a:pt x="540830" y="744665"/>
                        <a:pt x="542449" y="742760"/>
                      </a:cubicBezTo>
                      <a:cubicBezTo>
                        <a:pt x="542925" y="742188"/>
                        <a:pt x="543497" y="741521"/>
                        <a:pt x="543973" y="740950"/>
                      </a:cubicBezTo>
                      <a:cubicBezTo>
                        <a:pt x="545402" y="739140"/>
                        <a:pt x="546830" y="737235"/>
                        <a:pt x="548164" y="735425"/>
                      </a:cubicBezTo>
                      <a:cubicBezTo>
                        <a:pt x="548735" y="734568"/>
                        <a:pt x="549402" y="733806"/>
                        <a:pt x="549974" y="732949"/>
                      </a:cubicBezTo>
                      <a:cubicBezTo>
                        <a:pt x="551021" y="731425"/>
                        <a:pt x="551879" y="729901"/>
                        <a:pt x="552831" y="728282"/>
                      </a:cubicBezTo>
                      <a:cubicBezTo>
                        <a:pt x="553593" y="727043"/>
                        <a:pt x="554450" y="725710"/>
                        <a:pt x="555117" y="724376"/>
                      </a:cubicBezTo>
                      <a:cubicBezTo>
                        <a:pt x="555308" y="724090"/>
                        <a:pt x="555403" y="723805"/>
                        <a:pt x="555498" y="723519"/>
                      </a:cubicBezTo>
                      <a:cubicBezTo>
                        <a:pt x="561118" y="712661"/>
                        <a:pt x="565023" y="700754"/>
                        <a:pt x="566547" y="688086"/>
                      </a:cubicBezTo>
                      <a:lnTo>
                        <a:pt x="622935" y="688086"/>
                      </a:lnTo>
                      <a:cubicBezTo>
                        <a:pt x="770668" y="688086"/>
                        <a:pt x="890778" y="808196"/>
                        <a:pt x="890778" y="955929"/>
                      </a:cubicBezTo>
                      <a:lnTo>
                        <a:pt x="890778" y="1001173"/>
                      </a:ln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38" name="Freihandform: Form 37">
                  <a:extLst>
                    <a:ext uri="{FF2B5EF4-FFF2-40B4-BE49-F238E27FC236}">
                      <a16:creationId xmlns:a16="http://schemas.microsoft.com/office/drawing/2014/main" id="{5B0D4AA7-D395-4EE6-B1FA-CA8403E7F96E}"/>
                    </a:ext>
                  </a:extLst>
                </p:cNvPr>
                <p:cNvSpPr/>
                <p:nvPr/>
              </p:nvSpPr>
              <p:spPr bwMode="gray">
                <a:xfrm>
                  <a:off x="925913" y="2140459"/>
                  <a:ext cx="95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5" h="9525"/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39" name="Freihandform: Form 38">
                  <a:extLst>
                    <a:ext uri="{FF2B5EF4-FFF2-40B4-BE49-F238E27FC236}">
                      <a16:creationId xmlns:a16="http://schemas.microsoft.com/office/drawing/2014/main" id="{45E0F795-AA43-42BE-8D31-574E2B42067D}"/>
                    </a:ext>
                  </a:extLst>
                </p:cNvPr>
                <p:cNvSpPr/>
                <p:nvPr/>
              </p:nvSpPr>
              <p:spPr bwMode="gray">
                <a:xfrm>
                  <a:off x="925913" y="2140459"/>
                  <a:ext cx="95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5" h="9525"/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7" name="ICON 6">
              <a:extLst>
                <a:ext uri="{FF2B5EF4-FFF2-40B4-BE49-F238E27FC236}">
                  <a16:creationId xmlns:a16="http://schemas.microsoft.com/office/drawing/2014/main" id="{A96338D3-F100-4707-8A87-F59348F357A1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20548" y="2221252"/>
              <a:ext cx="349209" cy="434978"/>
              <a:chOff x="4701014" y="2656905"/>
              <a:chExt cx="542925" cy="676275"/>
            </a:xfrm>
          </p:grpSpPr>
          <p:sp>
            <p:nvSpPr>
              <p:cNvPr id="8" name="Freihandform: Form 7">
                <a:extLst>
                  <a:ext uri="{FF2B5EF4-FFF2-40B4-BE49-F238E27FC236}">
                    <a16:creationId xmlns:a16="http://schemas.microsoft.com/office/drawing/2014/main" id="{FF7F6BD4-6D5C-44AC-936D-29747606E98C}"/>
                  </a:ext>
                </a:extLst>
              </p:cNvPr>
              <p:cNvSpPr/>
              <p:nvPr/>
            </p:nvSpPr>
            <p:spPr bwMode="gray">
              <a:xfrm>
                <a:off x="4701014" y="2656905"/>
                <a:ext cx="542925" cy="676275"/>
              </a:xfrm>
              <a:custGeom>
                <a:avLst/>
                <a:gdLst>
                  <a:gd name="connsiteX0" fmla="*/ 228600 w 542925"/>
                  <a:gd name="connsiteY0" fmla="*/ 646367 h 676275"/>
                  <a:gd name="connsiteX1" fmla="*/ 275939 w 542925"/>
                  <a:gd name="connsiteY1" fmla="*/ 677894 h 676275"/>
                  <a:gd name="connsiteX2" fmla="*/ 323279 w 542925"/>
                  <a:gd name="connsiteY2" fmla="*/ 646367 h 676275"/>
                  <a:gd name="connsiteX3" fmla="*/ 551879 w 542925"/>
                  <a:gd name="connsiteY3" fmla="*/ 220694 h 676275"/>
                  <a:gd name="connsiteX4" fmla="*/ 551879 w 542925"/>
                  <a:gd name="connsiteY4" fmla="*/ 90678 h 676275"/>
                  <a:gd name="connsiteX5" fmla="*/ 275844 w 542925"/>
                  <a:gd name="connsiteY5" fmla="*/ 0 h 676275"/>
                  <a:gd name="connsiteX6" fmla="*/ 0 w 542925"/>
                  <a:gd name="connsiteY6" fmla="*/ 90678 h 676275"/>
                  <a:gd name="connsiteX7" fmla="*/ 0 w 542925"/>
                  <a:gd name="connsiteY7" fmla="*/ 220790 h 676275"/>
                  <a:gd name="connsiteX8" fmla="*/ 228600 w 542925"/>
                  <a:gd name="connsiteY8" fmla="*/ 646367 h 676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2925" h="676275">
                    <a:moveTo>
                      <a:pt x="228600" y="646367"/>
                    </a:moveTo>
                    <a:lnTo>
                      <a:pt x="275939" y="677894"/>
                    </a:lnTo>
                    <a:lnTo>
                      <a:pt x="323279" y="646367"/>
                    </a:lnTo>
                    <a:cubicBezTo>
                      <a:pt x="465106" y="551783"/>
                      <a:pt x="551879" y="390239"/>
                      <a:pt x="551879" y="220694"/>
                    </a:cubicBezTo>
                    <a:lnTo>
                      <a:pt x="551879" y="90678"/>
                    </a:lnTo>
                    <a:lnTo>
                      <a:pt x="275844" y="0"/>
                    </a:lnTo>
                    <a:lnTo>
                      <a:pt x="0" y="90678"/>
                    </a:lnTo>
                    <a:lnTo>
                      <a:pt x="0" y="220790"/>
                    </a:lnTo>
                    <a:cubicBezTo>
                      <a:pt x="0" y="390144"/>
                      <a:pt x="86678" y="551783"/>
                      <a:pt x="228600" y="646367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9" name="Freihandform: Form 8">
                <a:extLst>
                  <a:ext uri="{FF2B5EF4-FFF2-40B4-BE49-F238E27FC236}">
                    <a16:creationId xmlns:a16="http://schemas.microsoft.com/office/drawing/2014/main" id="{501DC1BA-BDA2-4CF0-8336-C4A4178065B2}"/>
                  </a:ext>
                </a:extLst>
              </p:cNvPr>
              <p:cNvSpPr/>
              <p:nvPr/>
            </p:nvSpPr>
            <p:spPr bwMode="gray">
              <a:xfrm>
                <a:off x="4909611" y="2792351"/>
                <a:ext cx="133350" cy="342900"/>
              </a:xfrm>
              <a:custGeom>
                <a:avLst/>
                <a:gdLst>
                  <a:gd name="connsiteX0" fmla="*/ 100298 w 133350"/>
                  <a:gd name="connsiteY0" fmla="*/ 241173 h 342900"/>
                  <a:gd name="connsiteX1" fmla="*/ 121349 w 133350"/>
                  <a:gd name="connsiteY1" fmla="*/ 285560 h 342900"/>
                  <a:gd name="connsiteX2" fmla="*/ 101632 w 133350"/>
                  <a:gd name="connsiteY2" fmla="*/ 328041 h 342900"/>
                  <a:gd name="connsiteX3" fmla="*/ 50387 w 133350"/>
                  <a:gd name="connsiteY3" fmla="*/ 345186 h 342900"/>
                  <a:gd name="connsiteX4" fmla="*/ 2286 w 133350"/>
                  <a:gd name="connsiteY4" fmla="*/ 334137 h 342900"/>
                  <a:gd name="connsiteX5" fmla="*/ 2286 w 133350"/>
                  <a:gd name="connsiteY5" fmla="*/ 312420 h 342900"/>
                  <a:gd name="connsiteX6" fmla="*/ 50864 w 133350"/>
                  <a:gd name="connsiteY6" fmla="*/ 326612 h 342900"/>
                  <a:gd name="connsiteX7" fmla="*/ 87440 w 133350"/>
                  <a:gd name="connsiteY7" fmla="*/ 315373 h 342900"/>
                  <a:gd name="connsiteX8" fmla="*/ 99822 w 133350"/>
                  <a:gd name="connsiteY8" fmla="*/ 286036 h 342900"/>
                  <a:gd name="connsiteX9" fmla="*/ 93059 w 133350"/>
                  <a:gd name="connsiteY9" fmla="*/ 263462 h 342900"/>
                  <a:gd name="connsiteX10" fmla="*/ 61913 w 133350"/>
                  <a:gd name="connsiteY10" fmla="*/ 241078 h 342900"/>
                  <a:gd name="connsiteX11" fmla="*/ 11335 w 133350"/>
                  <a:gd name="connsiteY11" fmla="*/ 205454 h 342900"/>
                  <a:gd name="connsiteX12" fmla="*/ 0 w 133350"/>
                  <a:gd name="connsiteY12" fmla="*/ 167164 h 342900"/>
                  <a:gd name="connsiteX13" fmla="*/ 35909 w 133350"/>
                  <a:gd name="connsiteY13" fmla="*/ 110395 h 342900"/>
                  <a:gd name="connsiteX14" fmla="*/ 8668 w 133350"/>
                  <a:gd name="connsiteY14" fmla="*/ 61817 h 342900"/>
                  <a:gd name="connsiteX15" fmla="*/ 26860 w 133350"/>
                  <a:gd name="connsiteY15" fmla="*/ 17050 h 342900"/>
                  <a:gd name="connsiteX16" fmla="*/ 77153 w 133350"/>
                  <a:gd name="connsiteY16" fmla="*/ 0 h 342900"/>
                  <a:gd name="connsiteX17" fmla="*/ 120396 w 133350"/>
                  <a:gd name="connsiteY17" fmla="*/ 8191 h 342900"/>
                  <a:gd name="connsiteX18" fmla="*/ 120396 w 133350"/>
                  <a:gd name="connsiteY18" fmla="*/ 29432 h 342900"/>
                  <a:gd name="connsiteX19" fmla="*/ 76676 w 133350"/>
                  <a:gd name="connsiteY19" fmla="*/ 18574 h 342900"/>
                  <a:gd name="connsiteX20" fmla="*/ 29909 w 133350"/>
                  <a:gd name="connsiteY20" fmla="*/ 60293 h 342900"/>
                  <a:gd name="connsiteX21" fmla="*/ 42196 w 133350"/>
                  <a:gd name="connsiteY21" fmla="*/ 89535 h 342900"/>
                  <a:gd name="connsiteX22" fmla="*/ 89344 w 133350"/>
                  <a:gd name="connsiteY22" fmla="*/ 116586 h 342900"/>
                  <a:gd name="connsiteX23" fmla="*/ 134398 w 133350"/>
                  <a:gd name="connsiteY23" fmla="*/ 178403 h 342900"/>
                  <a:gd name="connsiteX24" fmla="*/ 100298 w 133350"/>
                  <a:gd name="connsiteY24" fmla="*/ 241173 h 342900"/>
                  <a:gd name="connsiteX25" fmla="*/ 53340 w 133350"/>
                  <a:gd name="connsiteY25" fmla="*/ 120777 h 342900"/>
                  <a:gd name="connsiteX26" fmla="*/ 21431 w 133350"/>
                  <a:gd name="connsiteY26" fmla="*/ 165830 h 342900"/>
                  <a:gd name="connsiteX27" fmla="*/ 34481 w 133350"/>
                  <a:gd name="connsiteY27" fmla="*/ 200311 h 342900"/>
                  <a:gd name="connsiteX28" fmla="*/ 84106 w 133350"/>
                  <a:gd name="connsiteY28" fmla="*/ 229267 h 342900"/>
                  <a:gd name="connsiteX29" fmla="*/ 106299 w 133350"/>
                  <a:gd name="connsiteY29" fmla="*/ 207073 h 342900"/>
                  <a:gd name="connsiteX30" fmla="*/ 113157 w 133350"/>
                  <a:gd name="connsiteY30" fmla="*/ 178498 h 342900"/>
                  <a:gd name="connsiteX31" fmla="*/ 102489 w 133350"/>
                  <a:gd name="connsiteY31" fmla="*/ 149638 h 342900"/>
                  <a:gd name="connsiteX32" fmla="*/ 53340 w 133350"/>
                  <a:gd name="connsiteY32" fmla="*/ 120777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3350" h="342900">
                    <a:moveTo>
                      <a:pt x="100298" y="241173"/>
                    </a:moveTo>
                    <a:cubicBezTo>
                      <a:pt x="114300" y="251650"/>
                      <a:pt x="121349" y="266414"/>
                      <a:pt x="121349" y="285560"/>
                    </a:cubicBezTo>
                    <a:cubicBezTo>
                      <a:pt x="121349" y="302419"/>
                      <a:pt x="114776" y="316611"/>
                      <a:pt x="101632" y="328041"/>
                    </a:cubicBezTo>
                    <a:cubicBezTo>
                      <a:pt x="88487" y="339471"/>
                      <a:pt x="71438" y="345186"/>
                      <a:pt x="50387" y="345186"/>
                    </a:cubicBezTo>
                    <a:cubicBezTo>
                      <a:pt x="34576" y="345186"/>
                      <a:pt x="18574" y="341471"/>
                      <a:pt x="2286" y="334137"/>
                    </a:cubicBezTo>
                    <a:lnTo>
                      <a:pt x="2286" y="312420"/>
                    </a:lnTo>
                    <a:cubicBezTo>
                      <a:pt x="19717" y="321850"/>
                      <a:pt x="35909" y="326612"/>
                      <a:pt x="50864" y="326612"/>
                    </a:cubicBezTo>
                    <a:cubicBezTo>
                      <a:pt x="66961" y="326612"/>
                      <a:pt x="79153" y="322897"/>
                      <a:pt x="87440" y="315373"/>
                    </a:cubicBezTo>
                    <a:cubicBezTo>
                      <a:pt x="95726" y="307943"/>
                      <a:pt x="99822" y="298133"/>
                      <a:pt x="99822" y="286036"/>
                    </a:cubicBezTo>
                    <a:cubicBezTo>
                      <a:pt x="99822" y="278035"/>
                      <a:pt x="97536" y="270510"/>
                      <a:pt x="93059" y="263462"/>
                    </a:cubicBezTo>
                    <a:cubicBezTo>
                      <a:pt x="88583" y="256413"/>
                      <a:pt x="78200" y="248888"/>
                      <a:pt x="61913" y="241078"/>
                    </a:cubicBezTo>
                    <a:cubicBezTo>
                      <a:pt x="35719" y="228695"/>
                      <a:pt x="18859" y="216789"/>
                      <a:pt x="11335" y="205454"/>
                    </a:cubicBezTo>
                    <a:cubicBezTo>
                      <a:pt x="3810" y="194120"/>
                      <a:pt x="0" y="181356"/>
                      <a:pt x="0" y="167164"/>
                    </a:cubicBezTo>
                    <a:cubicBezTo>
                      <a:pt x="0" y="141732"/>
                      <a:pt x="12002" y="122777"/>
                      <a:pt x="35909" y="110395"/>
                    </a:cubicBezTo>
                    <a:cubicBezTo>
                      <a:pt x="17717" y="98107"/>
                      <a:pt x="8668" y="81915"/>
                      <a:pt x="8668" y="61817"/>
                    </a:cubicBezTo>
                    <a:cubicBezTo>
                      <a:pt x="8668" y="43339"/>
                      <a:pt x="14764" y="28384"/>
                      <a:pt x="26860" y="17050"/>
                    </a:cubicBezTo>
                    <a:cubicBezTo>
                      <a:pt x="38957" y="5715"/>
                      <a:pt x="55721" y="0"/>
                      <a:pt x="77153" y="0"/>
                    </a:cubicBezTo>
                    <a:cubicBezTo>
                      <a:pt x="93440" y="0"/>
                      <a:pt x="107823" y="2762"/>
                      <a:pt x="120396" y="8191"/>
                    </a:cubicBezTo>
                    <a:lnTo>
                      <a:pt x="120396" y="29432"/>
                    </a:lnTo>
                    <a:cubicBezTo>
                      <a:pt x="107728" y="22193"/>
                      <a:pt x="93155" y="18574"/>
                      <a:pt x="76676" y="18574"/>
                    </a:cubicBezTo>
                    <a:cubicBezTo>
                      <a:pt x="45530" y="18574"/>
                      <a:pt x="29909" y="32480"/>
                      <a:pt x="29909" y="60293"/>
                    </a:cubicBezTo>
                    <a:cubicBezTo>
                      <a:pt x="29909" y="72104"/>
                      <a:pt x="34004" y="81915"/>
                      <a:pt x="42196" y="89535"/>
                    </a:cubicBezTo>
                    <a:cubicBezTo>
                      <a:pt x="50387" y="97250"/>
                      <a:pt x="66104" y="106204"/>
                      <a:pt x="89344" y="116586"/>
                    </a:cubicBezTo>
                    <a:cubicBezTo>
                      <a:pt x="119348" y="130492"/>
                      <a:pt x="134398" y="151066"/>
                      <a:pt x="134398" y="178403"/>
                    </a:cubicBezTo>
                    <a:cubicBezTo>
                      <a:pt x="134493" y="202406"/>
                      <a:pt x="123063" y="223266"/>
                      <a:pt x="100298" y="241173"/>
                    </a:cubicBezTo>
                    <a:close/>
                    <a:moveTo>
                      <a:pt x="53340" y="120777"/>
                    </a:moveTo>
                    <a:cubicBezTo>
                      <a:pt x="32099" y="130397"/>
                      <a:pt x="21431" y="145352"/>
                      <a:pt x="21431" y="165830"/>
                    </a:cubicBezTo>
                    <a:cubicBezTo>
                      <a:pt x="21431" y="180308"/>
                      <a:pt x="25813" y="191834"/>
                      <a:pt x="34481" y="200311"/>
                    </a:cubicBezTo>
                    <a:cubicBezTo>
                      <a:pt x="43148" y="208788"/>
                      <a:pt x="59722" y="218408"/>
                      <a:pt x="84106" y="229267"/>
                    </a:cubicBezTo>
                    <a:cubicBezTo>
                      <a:pt x="94298" y="221742"/>
                      <a:pt x="101727" y="214313"/>
                      <a:pt x="106299" y="207073"/>
                    </a:cubicBezTo>
                    <a:cubicBezTo>
                      <a:pt x="110871" y="199835"/>
                      <a:pt x="113157" y="190310"/>
                      <a:pt x="113157" y="178498"/>
                    </a:cubicBezTo>
                    <a:cubicBezTo>
                      <a:pt x="113157" y="167164"/>
                      <a:pt x="109633" y="157543"/>
                      <a:pt x="102489" y="149638"/>
                    </a:cubicBezTo>
                    <a:cubicBezTo>
                      <a:pt x="95440" y="141732"/>
                      <a:pt x="79058" y="132112"/>
                      <a:pt x="53340" y="12077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96" name="Gruppieren 195">
            <a:extLst>
              <a:ext uri="{FF2B5EF4-FFF2-40B4-BE49-F238E27FC236}">
                <a16:creationId xmlns:a16="http://schemas.microsoft.com/office/drawing/2014/main" id="{5BFFE17E-49F4-4A20-B688-BD346D43604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159414" y="2365540"/>
            <a:ext cx="2298911" cy="3056908"/>
            <a:chOff x="7159414" y="2536990"/>
            <a:chExt cx="2298911" cy="3056908"/>
          </a:xfrm>
        </p:grpSpPr>
        <p:sp>
          <p:nvSpPr>
            <p:cNvPr id="157" name="Bogen 156">
              <a:extLst>
                <a:ext uri="{FF2B5EF4-FFF2-40B4-BE49-F238E27FC236}">
                  <a16:creationId xmlns:a16="http://schemas.microsoft.com/office/drawing/2014/main" id="{08D61D70-C1FB-4CAE-AB62-55B72C307E49}"/>
                </a:ext>
              </a:extLst>
            </p:cNvPr>
            <p:cNvSpPr/>
            <p:nvPr/>
          </p:nvSpPr>
          <p:spPr bwMode="gray">
            <a:xfrm rot="5400000">
              <a:off x="8050160" y="3362939"/>
              <a:ext cx="844304" cy="540000"/>
            </a:xfrm>
            <a:prstGeom prst="arc">
              <a:avLst/>
            </a:prstGeom>
            <a:ln w="19050">
              <a:solidFill>
                <a:srgbClr val="DCE04B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  <p:sp>
          <p:nvSpPr>
            <p:cNvPr id="158" name="Bogen 157">
              <a:extLst>
                <a:ext uri="{FF2B5EF4-FFF2-40B4-BE49-F238E27FC236}">
                  <a16:creationId xmlns:a16="http://schemas.microsoft.com/office/drawing/2014/main" id="{DE89A1CA-D93F-4B7F-81B2-B85389EECBF2}"/>
                </a:ext>
              </a:extLst>
            </p:cNvPr>
            <p:cNvSpPr/>
            <p:nvPr/>
          </p:nvSpPr>
          <p:spPr bwMode="gray">
            <a:xfrm rot="5400000" flipH="1">
              <a:off x="8052691" y="4206685"/>
              <a:ext cx="841216" cy="538025"/>
            </a:xfrm>
            <a:prstGeom prst="arc">
              <a:avLst/>
            </a:prstGeom>
            <a:ln w="19050">
              <a:solidFill>
                <a:srgbClr val="DCE04B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59" name="Gerader Verbinder 158">
              <a:extLst>
                <a:ext uri="{FF2B5EF4-FFF2-40B4-BE49-F238E27FC236}">
                  <a16:creationId xmlns:a16="http://schemas.microsoft.com/office/drawing/2014/main" id="{3204B68A-3E05-4F2C-95A4-9F0226CD4DF5}"/>
                </a:ext>
              </a:extLst>
            </p:cNvPr>
            <p:cNvCxnSpPr>
              <a:cxnSpLocks/>
            </p:cNvCxnSpPr>
            <p:nvPr/>
          </p:nvCxnSpPr>
          <p:spPr bwMode="gray">
            <a:xfrm rot="5400000" flipH="1">
              <a:off x="8446522" y="4814445"/>
              <a:ext cx="591580" cy="0"/>
            </a:xfrm>
            <a:prstGeom prst="line">
              <a:avLst/>
            </a:prstGeom>
            <a:ln w="19050">
              <a:solidFill>
                <a:srgbClr val="DCE04B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Bogen 159">
              <a:extLst>
                <a:ext uri="{FF2B5EF4-FFF2-40B4-BE49-F238E27FC236}">
                  <a16:creationId xmlns:a16="http://schemas.microsoft.com/office/drawing/2014/main" id="{E5623F1B-C2F7-4D9E-815D-85C556A38669}"/>
                </a:ext>
              </a:extLst>
            </p:cNvPr>
            <p:cNvSpPr/>
            <p:nvPr/>
          </p:nvSpPr>
          <p:spPr bwMode="gray">
            <a:xfrm rot="5400000" flipV="1">
              <a:off x="8590716" y="4904277"/>
              <a:ext cx="841216" cy="538025"/>
            </a:xfrm>
            <a:prstGeom prst="arc">
              <a:avLst>
                <a:gd name="adj1" fmla="val 16200000"/>
                <a:gd name="adj2" fmla="val 276715"/>
              </a:avLst>
            </a:prstGeom>
            <a:ln w="19050">
              <a:solidFill>
                <a:srgbClr val="DCE04B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64" name="Gerader Verbinder 163">
              <a:extLst>
                <a:ext uri="{FF2B5EF4-FFF2-40B4-BE49-F238E27FC236}">
                  <a16:creationId xmlns:a16="http://schemas.microsoft.com/office/drawing/2014/main" id="{B7E1CA00-2A6B-45EF-9130-E46E4705FEA7}"/>
                </a:ext>
              </a:extLst>
            </p:cNvPr>
            <p:cNvCxnSpPr>
              <a:cxnSpLocks/>
            </p:cNvCxnSpPr>
            <p:nvPr/>
          </p:nvCxnSpPr>
          <p:spPr bwMode="gray">
            <a:xfrm rot="5400000" flipH="1">
              <a:off x="8464201" y="3294457"/>
              <a:ext cx="556221" cy="0"/>
            </a:xfrm>
            <a:prstGeom prst="line">
              <a:avLst/>
            </a:prstGeom>
            <a:ln w="19050">
              <a:solidFill>
                <a:srgbClr val="DCE04B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Bogen 164">
              <a:extLst>
                <a:ext uri="{FF2B5EF4-FFF2-40B4-BE49-F238E27FC236}">
                  <a16:creationId xmlns:a16="http://schemas.microsoft.com/office/drawing/2014/main" id="{05D50906-04A6-4259-9285-791F0E837A1C}"/>
                </a:ext>
              </a:extLst>
            </p:cNvPr>
            <p:cNvSpPr/>
            <p:nvPr/>
          </p:nvSpPr>
          <p:spPr bwMode="gray">
            <a:xfrm rot="5400000" flipH="1" flipV="1">
              <a:off x="8590716" y="2688586"/>
              <a:ext cx="841216" cy="538025"/>
            </a:xfrm>
            <a:prstGeom prst="arc">
              <a:avLst>
                <a:gd name="adj1" fmla="val 16200000"/>
                <a:gd name="adj2" fmla="val 276715"/>
              </a:avLst>
            </a:prstGeom>
            <a:ln w="19050">
              <a:solidFill>
                <a:srgbClr val="DCE04B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0" tIns="0" rIns="0" bIns="0"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156" name="Gerader Verbinder 155">
              <a:extLst>
                <a:ext uri="{FF2B5EF4-FFF2-40B4-BE49-F238E27FC236}">
                  <a16:creationId xmlns:a16="http://schemas.microsoft.com/office/drawing/2014/main" id="{65A8E7A5-293C-4E68-A9B5-4A03A13B8508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7159414" y="4055090"/>
              <a:ext cx="1313884" cy="0"/>
            </a:xfrm>
            <a:prstGeom prst="line">
              <a:avLst/>
            </a:prstGeom>
            <a:ln w="19050">
              <a:solidFill>
                <a:srgbClr val="DCE04B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0" name="Gruppieren 169">
              <a:extLst>
                <a:ext uri="{FF2B5EF4-FFF2-40B4-BE49-F238E27FC236}">
                  <a16:creationId xmlns:a16="http://schemas.microsoft.com/office/drawing/2014/main" id="{04CDB8D4-A4E4-457D-AF3C-22F47059B1BE}"/>
                </a:ext>
              </a:extLst>
            </p:cNvPr>
            <p:cNvGrpSpPr/>
            <p:nvPr/>
          </p:nvGrpSpPr>
          <p:grpSpPr bwMode="gray">
            <a:xfrm>
              <a:off x="8472312" y="2536990"/>
              <a:ext cx="986013" cy="3056908"/>
              <a:chOff x="8472312" y="2536990"/>
              <a:chExt cx="808025" cy="3056908"/>
            </a:xfrm>
          </p:grpSpPr>
          <p:cxnSp>
            <p:nvCxnSpPr>
              <p:cNvPr id="162" name="Gerader Verbinder 161">
                <a:extLst>
                  <a:ext uri="{FF2B5EF4-FFF2-40B4-BE49-F238E27FC236}">
                    <a16:creationId xmlns:a16="http://schemas.microsoft.com/office/drawing/2014/main" id="{43CCA9AF-7900-4ECF-AFFE-BEBD46BCC2E5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10800000" flipH="1">
                <a:off x="9038205" y="5593898"/>
                <a:ext cx="242132" cy="0"/>
              </a:xfrm>
              <a:prstGeom prst="line">
                <a:avLst/>
              </a:prstGeom>
              <a:ln w="19050">
                <a:solidFill>
                  <a:srgbClr val="DCE04B"/>
                </a:solidFill>
                <a:prstDash val="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r Verbinder 162">
                <a:extLst>
                  <a:ext uri="{FF2B5EF4-FFF2-40B4-BE49-F238E27FC236}">
                    <a16:creationId xmlns:a16="http://schemas.microsoft.com/office/drawing/2014/main" id="{6BB14DB7-93DD-4CEE-B0BF-27BF1275BED6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10800000" flipH="1">
                <a:off x="9038205" y="2536990"/>
                <a:ext cx="242132" cy="0"/>
              </a:xfrm>
              <a:prstGeom prst="line">
                <a:avLst/>
              </a:prstGeom>
              <a:ln w="19050">
                <a:solidFill>
                  <a:srgbClr val="DCE04B"/>
                </a:solidFill>
                <a:prstDash val="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Gerader Verbinder 167">
                <a:extLst>
                  <a:ext uri="{FF2B5EF4-FFF2-40B4-BE49-F238E27FC236}">
                    <a16:creationId xmlns:a16="http://schemas.microsoft.com/office/drawing/2014/main" id="{73EAF7FD-E576-416E-9FB7-E5E340D383A3}"/>
                  </a:ext>
                </a:extLst>
              </p:cNvPr>
              <p:cNvCxnSpPr>
                <a:cxnSpLocks/>
                <a:stCxn id="157" idx="2"/>
              </p:cNvCxnSpPr>
              <p:nvPr/>
            </p:nvCxnSpPr>
            <p:spPr bwMode="gray">
              <a:xfrm>
                <a:off x="8472312" y="4055091"/>
                <a:ext cx="808025" cy="0"/>
              </a:xfrm>
              <a:prstGeom prst="line">
                <a:avLst/>
              </a:prstGeom>
              <a:ln w="19050">
                <a:solidFill>
                  <a:srgbClr val="DCE04B"/>
                </a:solidFill>
                <a:prstDash val="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8" name="Gruppieren 187">
            <a:extLst>
              <a:ext uri="{FF2B5EF4-FFF2-40B4-BE49-F238E27FC236}">
                <a16:creationId xmlns:a16="http://schemas.microsoft.com/office/drawing/2014/main" id="{9AD8B0C2-DA61-4E74-8C68-D411218EA3E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750944" y="3631641"/>
            <a:ext cx="504000" cy="504000"/>
            <a:chOff x="7556286" y="3703314"/>
            <a:chExt cx="648000" cy="648000"/>
          </a:xfrm>
        </p:grpSpPr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DE887CBF-68AE-4785-8B43-22BAC0C08AB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556286" y="3703314"/>
              <a:ext cx="648000" cy="64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172" name="Gruppieren 171">
              <a:extLst>
                <a:ext uri="{FF2B5EF4-FFF2-40B4-BE49-F238E27FC236}">
                  <a16:creationId xmlns:a16="http://schemas.microsoft.com/office/drawing/2014/main" id="{2BB937BC-5361-40A5-9DE6-B9EA391E700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7669925" y="3835373"/>
              <a:ext cx="402777" cy="379556"/>
              <a:chOff x="722520" y="7299728"/>
              <a:chExt cx="642467" cy="605427"/>
            </a:xfrm>
            <a:noFill/>
          </p:grpSpPr>
          <p:sp>
            <p:nvSpPr>
              <p:cNvPr id="173" name="Freihandform: Form 172">
                <a:extLst>
                  <a:ext uri="{FF2B5EF4-FFF2-40B4-BE49-F238E27FC236}">
                    <a16:creationId xmlns:a16="http://schemas.microsoft.com/office/drawing/2014/main" id="{546B475D-0139-435D-B037-4C406B395466}"/>
                  </a:ext>
                </a:extLst>
              </p:cNvPr>
              <p:cNvSpPr/>
              <p:nvPr/>
            </p:nvSpPr>
            <p:spPr bwMode="gray">
              <a:xfrm>
                <a:off x="820773" y="7834194"/>
                <a:ext cx="447598" cy="70961"/>
              </a:xfrm>
              <a:custGeom>
                <a:avLst/>
                <a:gdLst>
                  <a:gd name="connsiteX0" fmla="*/ 412527 w 447597"/>
                  <a:gd name="connsiteY0" fmla="*/ 63728 h 70960"/>
                  <a:gd name="connsiteX1" fmla="*/ 36981 w 447597"/>
                  <a:gd name="connsiteY1" fmla="*/ 63728 h 70960"/>
                  <a:gd name="connsiteX2" fmla="*/ 10235 w 447597"/>
                  <a:gd name="connsiteY2" fmla="*/ 36981 h 70960"/>
                  <a:gd name="connsiteX3" fmla="*/ 10235 w 447597"/>
                  <a:gd name="connsiteY3" fmla="*/ 36981 h 70960"/>
                  <a:gd name="connsiteX4" fmla="*/ 36981 w 447597"/>
                  <a:gd name="connsiteY4" fmla="*/ 10235 h 70960"/>
                  <a:gd name="connsiteX5" fmla="*/ 412527 w 447597"/>
                  <a:gd name="connsiteY5" fmla="*/ 10235 h 70960"/>
                  <a:gd name="connsiteX6" fmla="*/ 439273 w 447597"/>
                  <a:gd name="connsiteY6" fmla="*/ 36981 h 70960"/>
                  <a:gd name="connsiteX7" fmla="*/ 439273 w 447597"/>
                  <a:gd name="connsiteY7" fmla="*/ 36981 h 70960"/>
                  <a:gd name="connsiteX8" fmla="*/ 412527 w 447597"/>
                  <a:gd name="connsiteY8" fmla="*/ 63728 h 70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7597" h="70960">
                    <a:moveTo>
                      <a:pt x="412527" y="63728"/>
                    </a:moveTo>
                    <a:lnTo>
                      <a:pt x="36981" y="63728"/>
                    </a:lnTo>
                    <a:cubicBezTo>
                      <a:pt x="22243" y="63728"/>
                      <a:pt x="10235" y="51719"/>
                      <a:pt x="10235" y="36981"/>
                    </a:cubicBezTo>
                    <a:lnTo>
                      <a:pt x="10235" y="36981"/>
                    </a:lnTo>
                    <a:cubicBezTo>
                      <a:pt x="10235" y="22243"/>
                      <a:pt x="22243" y="10235"/>
                      <a:pt x="36981" y="10235"/>
                    </a:cubicBezTo>
                    <a:lnTo>
                      <a:pt x="412527" y="10235"/>
                    </a:lnTo>
                    <a:cubicBezTo>
                      <a:pt x="427264" y="10235"/>
                      <a:pt x="439273" y="22243"/>
                      <a:pt x="439273" y="36981"/>
                    </a:cubicBezTo>
                    <a:lnTo>
                      <a:pt x="439273" y="36981"/>
                    </a:lnTo>
                    <a:cubicBezTo>
                      <a:pt x="439273" y="51719"/>
                      <a:pt x="427264" y="63728"/>
                      <a:pt x="412527" y="63728"/>
                    </a:cubicBezTo>
                    <a:close/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4" name="Freihandform: Form 173">
                <a:extLst>
                  <a:ext uri="{FF2B5EF4-FFF2-40B4-BE49-F238E27FC236}">
                    <a16:creationId xmlns:a16="http://schemas.microsoft.com/office/drawing/2014/main" id="{62711739-F4A9-4977-BE2A-DA65FBDA7C88}"/>
                  </a:ext>
                </a:extLst>
              </p:cNvPr>
              <p:cNvSpPr/>
              <p:nvPr/>
            </p:nvSpPr>
            <p:spPr bwMode="gray">
              <a:xfrm>
                <a:off x="1035293" y="7299728"/>
                <a:ext cx="16376" cy="60044"/>
              </a:xfrm>
              <a:custGeom>
                <a:avLst/>
                <a:gdLst>
                  <a:gd name="connsiteX0" fmla="*/ 10235 w 16375"/>
                  <a:gd name="connsiteY0" fmla="*/ 53903 h 60043"/>
                  <a:gd name="connsiteX1" fmla="*/ 10235 w 16375"/>
                  <a:gd name="connsiteY1" fmla="*/ 10235 h 60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75" h="60043">
                    <a:moveTo>
                      <a:pt x="10235" y="53903"/>
                    </a:moveTo>
                    <a:lnTo>
                      <a:pt x="10235" y="10235"/>
                    </a:lnTo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5" name="Freihandform: Form 174">
                <a:extLst>
                  <a:ext uri="{FF2B5EF4-FFF2-40B4-BE49-F238E27FC236}">
                    <a16:creationId xmlns:a16="http://schemas.microsoft.com/office/drawing/2014/main" id="{5CE7778C-6B6B-4391-92C7-2C7C59513035}"/>
                  </a:ext>
                </a:extLst>
              </p:cNvPr>
              <p:cNvSpPr/>
              <p:nvPr/>
            </p:nvSpPr>
            <p:spPr bwMode="gray">
              <a:xfrm>
                <a:off x="1035292" y="7404532"/>
                <a:ext cx="16375" cy="287117"/>
              </a:xfrm>
              <a:custGeom>
                <a:avLst/>
                <a:gdLst>
                  <a:gd name="connsiteX0" fmla="*/ 10235 w 16375"/>
                  <a:gd name="connsiteY0" fmla="*/ 326828 h 332968"/>
                  <a:gd name="connsiteX1" fmla="*/ 10235 w 16375"/>
                  <a:gd name="connsiteY1" fmla="*/ 10235 h 33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75" h="332968">
                    <a:moveTo>
                      <a:pt x="10235" y="326828"/>
                    </a:moveTo>
                    <a:lnTo>
                      <a:pt x="10235" y="10235"/>
                    </a:lnTo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6" name="Freihandform: Form 175">
                <a:extLst>
                  <a:ext uri="{FF2B5EF4-FFF2-40B4-BE49-F238E27FC236}">
                    <a16:creationId xmlns:a16="http://schemas.microsoft.com/office/drawing/2014/main" id="{F09349E0-F927-4E90-970C-9E18EF5C61A9}"/>
                  </a:ext>
                </a:extLst>
              </p:cNvPr>
              <p:cNvSpPr/>
              <p:nvPr/>
            </p:nvSpPr>
            <p:spPr bwMode="gray">
              <a:xfrm>
                <a:off x="1005271" y="7343396"/>
                <a:ext cx="76419" cy="76419"/>
              </a:xfrm>
              <a:custGeom>
                <a:avLst/>
                <a:gdLst>
                  <a:gd name="connsiteX0" fmla="*/ 71370 w 76419"/>
                  <a:gd name="connsiteY0" fmla="*/ 40802 h 76419"/>
                  <a:gd name="connsiteX1" fmla="*/ 40802 w 76419"/>
                  <a:gd name="connsiteY1" fmla="*/ 10235 h 76419"/>
                  <a:gd name="connsiteX2" fmla="*/ 10235 w 76419"/>
                  <a:gd name="connsiteY2" fmla="*/ 40802 h 76419"/>
                  <a:gd name="connsiteX3" fmla="*/ 40802 w 76419"/>
                  <a:gd name="connsiteY3" fmla="*/ 71370 h 76419"/>
                  <a:gd name="connsiteX4" fmla="*/ 71370 w 76419"/>
                  <a:gd name="connsiteY4" fmla="*/ 40802 h 7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419" h="76419">
                    <a:moveTo>
                      <a:pt x="71370" y="40802"/>
                    </a:moveTo>
                    <a:cubicBezTo>
                      <a:pt x="71370" y="23881"/>
                      <a:pt x="57724" y="10235"/>
                      <a:pt x="40802" y="10235"/>
                    </a:cubicBezTo>
                    <a:cubicBezTo>
                      <a:pt x="23881" y="10235"/>
                      <a:pt x="10235" y="23881"/>
                      <a:pt x="10235" y="40802"/>
                    </a:cubicBezTo>
                    <a:cubicBezTo>
                      <a:pt x="10235" y="57724"/>
                      <a:pt x="23881" y="71370"/>
                      <a:pt x="40802" y="71370"/>
                    </a:cubicBezTo>
                    <a:cubicBezTo>
                      <a:pt x="57178" y="71370"/>
                      <a:pt x="71370" y="57724"/>
                      <a:pt x="71370" y="40802"/>
                    </a:cubicBezTo>
                    <a:close/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7" name="Freihandform: Form 176">
                <a:extLst>
                  <a:ext uri="{FF2B5EF4-FFF2-40B4-BE49-F238E27FC236}">
                    <a16:creationId xmlns:a16="http://schemas.microsoft.com/office/drawing/2014/main" id="{7C49B4BD-75F8-4056-A60C-C21EE9639A0D}"/>
                  </a:ext>
                </a:extLst>
              </p:cNvPr>
              <p:cNvSpPr/>
              <p:nvPr/>
            </p:nvSpPr>
            <p:spPr bwMode="gray">
              <a:xfrm>
                <a:off x="722520" y="7532261"/>
                <a:ext cx="212882" cy="114629"/>
              </a:xfrm>
              <a:custGeom>
                <a:avLst/>
                <a:gdLst>
                  <a:gd name="connsiteX0" fmla="*/ 206741 w 212881"/>
                  <a:gd name="connsiteY0" fmla="*/ 10235 h 114628"/>
                  <a:gd name="connsiteX1" fmla="*/ 108488 w 212881"/>
                  <a:gd name="connsiteY1" fmla="*/ 108488 h 114628"/>
                  <a:gd name="connsiteX2" fmla="*/ 10235 w 212881"/>
                  <a:gd name="connsiteY2" fmla="*/ 10235 h 114628"/>
                  <a:gd name="connsiteX3" fmla="*/ 206741 w 212881"/>
                  <a:gd name="connsiteY3" fmla="*/ 10235 h 1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81" h="114628">
                    <a:moveTo>
                      <a:pt x="206741" y="10235"/>
                    </a:moveTo>
                    <a:cubicBezTo>
                      <a:pt x="206741" y="64274"/>
                      <a:pt x="163073" y="108488"/>
                      <a:pt x="108488" y="108488"/>
                    </a:cubicBezTo>
                    <a:cubicBezTo>
                      <a:pt x="54448" y="108488"/>
                      <a:pt x="10235" y="64820"/>
                      <a:pt x="10235" y="10235"/>
                    </a:cubicBezTo>
                    <a:lnTo>
                      <a:pt x="206741" y="1023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8" name="Freihandform: Form 177">
                <a:extLst>
                  <a:ext uri="{FF2B5EF4-FFF2-40B4-BE49-F238E27FC236}">
                    <a16:creationId xmlns:a16="http://schemas.microsoft.com/office/drawing/2014/main" id="{02A5E14E-CF21-418E-90B7-2CFB11CA557E}"/>
                  </a:ext>
                </a:extLst>
              </p:cNvPr>
              <p:cNvSpPr/>
              <p:nvPr/>
            </p:nvSpPr>
            <p:spPr bwMode="gray">
              <a:xfrm>
                <a:off x="763459" y="7391977"/>
                <a:ext cx="76419" cy="98253"/>
              </a:xfrm>
              <a:custGeom>
                <a:avLst/>
                <a:gdLst>
                  <a:gd name="connsiteX0" fmla="*/ 10235 w 76419"/>
                  <a:gd name="connsiteY0" fmla="*/ 92658 h 98253"/>
                  <a:gd name="connsiteX1" fmla="*/ 67549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10235" y="92658"/>
                    </a:moveTo>
                    <a:lnTo>
                      <a:pt x="67549" y="10235"/>
                    </a:lnTo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9" name="Freihandform: Form 178">
                <a:extLst>
                  <a:ext uri="{FF2B5EF4-FFF2-40B4-BE49-F238E27FC236}">
                    <a16:creationId xmlns:a16="http://schemas.microsoft.com/office/drawing/2014/main" id="{B896964F-1106-4CCE-9AF9-70DA32434603}"/>
                  </a:ext>
                </a:extLst>
              </p:cNvPr>
              <p:cNvSpPr/>
              <p:nvPr/>
            </p:nvSpPr>
            <p:spPr bwMode="gray">
              <a:xfrm>
                <a:off x="820773" y="7391977"/>
                <a:ext cx="76419" cy="98253"/>
              </a:xfrm>
              <a:custGeom>
                <a:avLst/>
                <a:gdLst>
                  <a:gd name="connsiteX0" fmla="*/ 68095 w 76419"/>
                  <a:gd name="connsiteY0" fmla="*/ 92658 h 98253"/>
                  <a:gd name="connsiteX1" fmla="*/ 10235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68095" y="92658"/>
                    </a:moveTo>
                    <a:lnTo>
                      <a:pt x="10235" y="10235"/>
                    </a:lnTo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0" name="Freihandform: Form 179">
                <a:extLst>
                  <a:ext uri="{FF2B5EF4-FFF2-40B4-BE49-F238E27FC236}">
                    <a16:creationId xmlns:a16="http://schemas.microsoft.com/office/drawing/2014/main" id="{77145B1F-C2F9-49EA-BC65-5E31BE8A2741}"/>
                  </a:ext>
                </a:extLst>
              </p:cNvPr>
              <p:cNvSpPr/>
              <p:nvPr/>
            </p:nvSpPr>
            <p:spPr bwMode="gray">
              <a:xfrm>
                <a:off x="820773" y="7373964"/>
                <a:ext cx="201965" cy="38210"/>
              </a:xfrm>
              <a:custGeom>
                <a:avLst/>
                <a:gdLst>
                  <a:gd name="connsiteX0" fmla="*/ 194186 w 201964"/>
                  <a:gd name="connsiteY0" fmla="*/ 10235 h 38209"/>
                  <a:gd name="connsiteX1" fmla="*/ 10235 w 201964"/>
                  <a:gd name="connsiteY1" fmla="*/ 28248 h 3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964" h="38209">
                    <a:moveTo>
                      <a:pt x="194186" y="10235"/>
                    </a:moveTo>
                    <a:lnTo>
                      <a:pt x="10235" y="28248"/>
                    </a:lnTo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1" name="Freihandform: Form 180">
                <a:extLst>
                  <a:ext uri="{FF2B5EF4-FFF2-40B4-BE49-F238E27FC236}">
                    <a16:creationId xmlns:a16="http://schemas.microsoft.com/office/drawing/2014/main" id="{0A15525B-BB9B-4CD9-9CCF-7A0C471FA6CF}"/>
                  </a:ext>
                </a:extLst>
              </p:cNvPr>
              <p:cNvSpPr/>
              <p:nvPr/>
            </p:nvSpPr>
            <p:spPr bwMode="gray">
              <a:xfrm>
                <a:off x="1152105" y="7532261"/>
                <a:ext cx="212882" cy="114629"/>
              </a:xfrm>
              <a:custGeom>
                <a:avLst/>
                <a:gdLst>
                  <a:gd name="connsiteX0" fmla="*/ 10235 w 212881"/>
                  <a:gd name="connsiteY0" fmla="*/ 10235 h 114628"/>
                  <a:gd name="connsiteX1" fmla="*/ 108488 w 212881"/>
                  <a:gd name="connsiteY1" fmla="*/ 108488 h 114628"/>
                  <a:gd name="connsiteX2" fmla="*/ 206741 w 212881"/>
                  <a:gd name="connsiteY2" fmla="*/ 10235 h 114628"/>
                  <a:gd name="connsiteX3" fmla="*/ 10235 w 212881"/>
                  <a:gd name="connsiteY3" fmla="*/ 10235 h 1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81" h="114628">
                    <a:moveTo>
                      <a:pt x="10235" y="10235"/>
                    </a:moveTo>
                    <a:cubicBezTo>
                      <a:pt x="10235" y="64274"/>
                      <a:pt x="53903" y="108488"/>
                      <a:pt x="108488" y="108488"/>
                    </a:cubicBezTo>
                    <a:cubicBezTo>
                      <a:pt x="162527" y="108488"/>
                      <a:pt x="206741" y="64820"/>
                      <a:pt x="206741" y="10235"/>
                    </a:cubicBezTo>
                    <a:lnTo>
                      <a:pt x="10235" y="1023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2" name="Freihandform: Form 181">
                <a:extLst>
                  <a:ext uri="{FF2B5EF4-FFF2-40B4-BE49-F238E27FC236}">
                    <a16:creationId xmlns:a16="http://schemas.microsoft.com/office/drawing/2014/main" id="{BE7466B9-58A1-4E9C-9D8B-4E7B024EA01A}"/>
                  </a:ext>
                </a:extLst>
              </p:cNvPr>
              <p:cNvSpPr/>
              <p:nvPr/>
            </p:nvSpPr>
            <p:spPr bwMode="gray">
              <a:xfrm>
                <a:off x="1249812" y="7391977"/>
                <a:ext cx="76419" cy="98253"/>
              </a:xfrm>
              <a:custGeom>
                <a:avLst/>
                <a:gdLst>
                  <a:gd name="connsiteX0" fmla="*/ 68095 w 76419"/>
                  <a:gd name="connsiteY0" fmla="*/ 92658 h 98253"/>
                  <a:gd name="connsiteX1" fmla="*/ 10235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68095" y="92658"/>
                    </a:moveTo>
                    <a:lnTo>
                      <a:pt x="10235" y="10235"/>
                    </a:lnTo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3" name="Freihandform: Form 182">
                <a:extLst>
                  <a:ext uri="{FF2B5EF4-FFF2-40B4-BE49-F238E27FC236}">
                    <a16:creationId xmlns:a16="http://schemas.microsoft.com/office/drawing/2014/main" id="{A08C4B50-8354-49C7-9346-586367A9D1B6}"/>
                  </a:ext>
                </a:extLst>
              </p:cNvPr>
              <p:cNvSpPr/>
              <p:nvPr/>
            </p:nvSpPr>
            <p:spPr bwMode="gray">
              <a:xfrm>
                <a:off x="1192498" y="7391977"/>
                <a:ext cx="76419" cy="98253"/>
              </a:xfrm>
              <a:custGeom>
                <a:avLst/>
                <a:gdLst>
                  <a:gd name="connsiteX0" fmla="*/ 10235 w 76419"/>
                  <a:gd name="connsiteY0" fmla="*/ 92658 h 98253"/>
                  <a:gd name="connsiteX1" fmla="*/ 67549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10235" y="92658"/>
                    </a:moveTo>
                    <a:lnTo>
                      <a:pt x="67549" y="10235"/>
                    </a:lnTo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4" name="Freihandform: Form 183">
                <a:extLst>
                  <a:ext uri="{FF2B5EF4-FFF2-40B4-BE49-F238E27FC236}">
                    <a16:creationId xmlns:a16="http://schemas.microsoft.com/office/drawing/2014/main" id="{D08F6E8B-802A-407E-9CDE-CE9020BB667A}"/>
                  </a:ext>
                </a:extLst>
              </p:cNvPr>
              <p:cNvSpPr/>
              <p:nvPr/>
            </p:nvSpPr>
            <p:spPr bwMode="gray">
              <a:xfrm>
                <a:off x="1066406" y="7373964"/>
                <a:ext cx="201965" cy="38210"/>
              </a:xfrm>
              <a:custGeom>
                <a:avLst/>
                <a:gdLst>
                  <a:gd name="connsiteX0" fmla="*/ 10235 w 201964"/>
                  <a:gd name="connsiteY0" fmla="*/ 10235 h 38209"/>
                  <a:gd name="connsiteX1" fmla="*/ 193640 w 201964"/>
                  <a:gd name="connsiteY1" fmla="*/ 28248 h 3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964" h="38209">
                    <a:moveTo>
                      <a:pt x="10235" y="10235"/>
                    </a:moveTo>
                    <a:lnTo>
                      <a:pt x="193640" y="28248"/>
                    </a:lnTo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5" name="Freihandform: Form 184">
                <a:extLst>
                  <a:ext uri="{FF2B5EF4-FFF2-40B4-BE49-F238E27FC236}">
                    <a16:creationId xmlns:a16="http://schemas.microsoft.com/office/drawing/2014/main" id="{CAA4B86F-E7CE-46F4-89C0-645C51FEEDF4}"/>
                  </a:ext>
                </a:extLst>
              </p:cNvPr>
              <p:cNvSpPr/>
              <p:nvPr/>
            </p:nvSpPr>
            <p:spPr bwMode="gray">
              <a:xfrm>
                <a:off x="907018" y="7687517"/>
                <a:ext cx="272925" cy="125546"/>
              </a:xfrm>
              <a:custGeom>
                <a:avLst/>
                <a:gdLst>
                  <a:gd name="connsiteX0" fmla="*/ 176719 w 272925"/>
                  <a:gd name="connsiteY0" fmla="*/ 10235 h 125545"/>
                  <a:gd name="connsiteX1" fmla="*/ 100846 w 272925"/>
                  <a:gd name="connsiteY1" fmla="*/ 10235 h 125545"/>
                  <a:gd name="connsiteX2" fmla="*/ 10235 w 272925"/>
                  <a:gd name="connsiteY2" fmla="*/ 100846 h 125545"/>
                  <a:gd name="connsiteX3" fmla="*/ 10235 w 272925"/>
                  <a:gd name="connsiteY3" fmla="*/ 117221 h 125545"/>
                  <a:gd name="connsiteX4" fmla="*/ 267330 w 272925"/>
                  <a:gd name="connsiteY4" fmla="*/ 117221 h 125545"/>
                  <a:gd name="connsiteX5" fmla="*/ 267330 w 272925"/>
                  <a:gd name="connsiteY5" fmla="*/ 100846 h 125545"/>
                  <a:gd name="connsiteX6" fmla="*/ 176719 w 272925"/>
                  <a:gd name="connsiteY6" fmla="*/ 10235 h 12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925" h="125545">
                    <a:moveTo>
                      <a:pt x="176719" y="10235"/>
                    </a:moveTo>
                    <a:lnTo>
                      <a:pt x="100846" y="10235"/>
                    </a:lnTo>
                    <a:cubicBezTo>
                      <a:pt x="51173" y="10235"/>
                      <a:pt x="10235" y="50628"/>
                      <a:pt x="10235" y="100846"/>
                    </a:cubicBezTo>
                    <a:lnTo>
                      <a:pt x="10235" y="117221"/>
                    </a:lnTo>
                    <a:lnTo>
                      <a:pt x="267330" y="117221"/>
                    </a:lnTo>
                    <a:lnTo>
                      <a:pt x="267330" y="100846"/>
                    </a:lnTo>
                    <a:cubicBezTo>
                      <a:pt x="267330" y="50628"/>
                      <a:pt x="226391" y="10235"/>
                      <a:pt x="176719" y="10235"/>
                    </a:cubicBezTo>
                    <a:close/>
                  </a:path>
                </a:pathLst>
              </a:custGeom>
              <a:grpFill/>
              <a:ln w="12700" cap="rnd">
                <a:solidFill>
                  <a:schemeClr val="accent4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636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58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14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5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5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7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1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2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2" dur="500" tmFilter="0, 0; .2, .5; .8, .5; 1, 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3" dur="250" autoRev="1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5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4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5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5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5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7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1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2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2" dur="500" tmFilter="0, 0; .2, .5; .8, .5; 1, 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3" dur="250" autoRev="1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5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4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5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5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1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build="p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/>
          <p:nvPr/>
        </p:nvSpPr>
        <p:spPr bwMode="gray">
          <a:xfrm>
            <a:off x="-9525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u="sng" dirty="0"/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3038603"/>
            <a:ext cx="3402441" cy="1314322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3200" cap="all" dirty="0">
                <a:solidFill>
                  <a:srgbClr val="DCE04B"/>
                </a:solidFill>
              </a:rPr>
              <a:t>Haftungs-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folgen nach 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Akteur*innen 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FFADF5C-CC83-4831-8E1A-61276509226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0000" y="1579242"/>
            <a:ext cx="1006248" cy="1130400"/>
            <a:chOff x="540000" y="1579242"/>
            <a:chExt cx="1006248" cy="1130400"/>
          </a:xfrm>
        </p:grpSpPr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555AE88F-D762-4CAC-AC05-829DCB24B966}"/>
                </a:ext>
              </a:extLst>
            </p:cNvPr>
            <p:cNvSpPr/>
            <p:nvPr/>
          </p:nvSpPr>
          <p:spPr bwMode="gray">
            <a:xfrm>
              <a:off x="540000" y="1579242"/>
              <a:ext cx="1006248" cy="1130400"/>
            </a:xfrm>
            <a:custGeom>
              <a:avLst/>
              <a:gdLst>
                <a:gd name="connsiteX0" fmla="*/ 510676 w 1006248"/>
                <a:gd name="connsiteY0" fmla="*/ 18998 h 1130400"/>
                <a:gd name="connsiteX1" fmla="*/ 233177 w 1006248"/>
                <a:gd name="connsiteY1" fmla="*/ 245256 h 1130400"/>
                <a:gd name="connsiteX2" fmla="*/ 228280 w 1006248"/>
                <a:gd name="connsiteY2" fmla="*/ 293679 h 1130400"/>
                <a:gd name="connsiteX3" fmla="*/ 218712 w 1006248"/>
                <a:gd name="connsiteY3" fmla="*/ 291747 h 1130400"/>
                <a:gd name="connsiteX4" fmla="*/ 208413 w 1006248"/>
                <a:gd name="connsiteY4" fmla="*/ 293826 h 1130400"/>
                <a:gd name="connsiteX5" fmla="*/ 208413 w 1006248"/>
                <a:gd name="connsiteY5" fmla="*/ 292669 h 1130400"/>
                <a:gd name="connsiteX6" fmla="*/ 205235 w 1006248"/>
                <a:gd name="connsiteY6" fmla="*/ 294468 h 1130400"/>
                <a:gd name="connsiteX7" fmla="*/ 196291 w 1006248"/>
                <a:gd name="connsiteY7" fmla="*/ 296274 h 1130400"/>
                <a:gd name="connsiteX8" fmla="*/ 177983 w 1006248"/>
                <a:gd name="connsiteY8" fmla="*/ 308618 h 1130400"/>
                <a:gd name="connsiteX9" fmla="*/ 176589 w 1006248"/>
                <a:gd name="connsiteY9" fmla="*/ 310685 h 1130400"/>
                <a:gd name="connsiteX10" fmla="*/ 174287 w 1006248"/>
                <a:gd name="connsiteY10" fmla="*/ 311988 h 1130400"/>
                <a:gd name="connsiteX11" fmla="*/ 160537 w 1006248"/>
                <a:gd name="connsiteY11" fmla="*/ 349189 h 1130400"/>
                <a:gd name="connsiteX12" fmla="*/ 164210 w 1006248"/>
                <a:gd name="connsiteY12" fmla="*/ 369362 h 1130400"/>
                <a:gd name="connsiteX13" fmla="*/ 165638 w 1006248"/>
                <a:gd name="connsiteY13" fmla="*/ 371767 h 1130400"/>
                <a:gd name="connsiteX14" fmla="*/ 165639 w 1006248"/>
                <a:gd name="connsiteY14" fmla="*/ 371768 h 1130400"/>
                <a:gd name="connsiteX15" fmla="*/ 165642 w 1006248"/>
                <a:gd name="connsiteY15" fmla="*/ 371773 h 1130400"/>
                <a:gd name="connsiteX16" fmla="*/ 174322 w 1006248"/>
                <a:gd name="connsiteY16" fmla="*/ 386390 h 1130400"/>
                <a:gd name="connsiteX17" fmla="*/ 176224 w 1006248"/>
                <a:gd name="connsiteY17" fmla="*/ 387468 h 1130400"/>
                <a:gd name="connsiteX18" fmla="*/ 177983 w 1006248"/>
                <a:gd name="connsiteY18" fmla="*/ 390077 h 1130400"/>
                <a:gd name="connsiteX19" fmla="*/ 196291 w 1006248"/>
                <a:gd name="connsiteY19" fmla="*/ 402421 h 1130400"/>
                <a:gd name="connsiteX20" fmla="*/ 206105 w 1006248"/>
                <a:gd name="connsiteY20" fmla="*/ 404402 h 1130400"/>
                <a:gd name="connsiteX21" fmla="*/ 208413 w 1006248"/>
                <a:gd name="connsiteY21" fmla="*/ 405709 h 1130400"/>
                <a:gd name="connsiteX22" fmla="*/ 208413 w 1006248"/>
                <a:gd name="connsiteY22" fmla="*/ 404868 h 1130400"/>
                <a:gd name="connsiteX23" fmla="*/ 218712 w 1006248"/>
                <a:gd name="connsiteY23" fmla="*/ 406947 h 1130400"/>
                <a:gd name="connsiteX24" fmla="*/ 227600 w 1006248"/>
                <a:gd name="connsiteY24" fmla="*/ 405153 h 1130400"/>
                <a:gd name="connsiteX25" fmla="*/ 240144 w 1006248"/>
                <a:gd name="connsiteY25" fmla="*/ 487967 h 1130400"/>
                <a:gd name="connsiteX26" fmla="*/ 400296 w 1006248"/>
                <a:gd name="connsiteY26" fmla="*/ 664656 h 1130400"/>
                <a:gd name="connsiteX27" fmla="*/ 409795 w 1006248"/>
                <a:gd name="connsiteY27" fmla="*/ 668361 h 1130400"/>
                <a:gd name="connsiteX28" fmla="*/ 415696 w 1006248"/>
                <a:gd name="connsiteY28" fmla="*/ 670012 h 1130400"/>
                <a:gd name="connsiteX29" fmla="*/ 415696 w 1006248"/>
                <a:gd name="connsiteY29" fmla="*/ 765024 h 1130400"/>
                <a:gd name="connsiteX30" fmla="*/ 398051 w 1006248"/>
                <a:gd name="connsiteY30" fmla="*/ 765024 h 1130400"/>
                <a:gd name="connsiteX31" fmla="*/ 397826 w 1006248"/>
                <a:gd name="connsiteY31" fmla="*/ 764303 h 1130400"/>
                <a:gd name="connsiteX32" fmla="*/ 315942 w 1006248"/>
                <a:gd name="connsiteY32" fmla="*/ 764303 h 1130400"/>
                <a:gd name="connsiteX33" fmla="*/ 18998 w 1006248"/>
                <a:gd name="connsiteY33" fmla="*/ 1061246 h 1130400"/>
                <a:gd name="connsiteX34" fmla="*/ 18998 w 1006248"/>
                <a:gd name="connsiteY34" fmla="*/ 1111402 h 1130400"/>
                <a:gd name="connsiteX35" fmla="*/ 987250 w 1006248"/>
                <a:gd name="connsiteY35" fmla="*/ 1111402 h 1130400"/>
                <a:gd name="connsiteX36" fmla="*/ 987535 w 1006248"/>
                <a:gd name="connsiteY36" fmla="*/ 1111402 h 1130400"/>
                <a:gd name="connsiteX37" fmla="*/ 987535 w 1006248"/>
                <a:gd name="connsiteY37" fmla="*/ 1061246 h 1130400"/>
                <a:gd name="connsiteX38" fmla="*/ 690591 w 1006248"/>
                <a:gd name="connsiteY38" fmla="*/ 764303 h 1130400"/>
                <a:gd name="connsiteX39" fmla="*/ 628086 w 1006248"/>
                <a:gd name="connsiteY39" fmla="*/ 764303 h 1130400"/>
                <a:gd name="connsiteX40" fmla="*/ 627861 w 1006248"/>
                <a:gd name="connsiteY40" fmla="*/ 765024 h 1130400"/>
                <a:gd name="connsiteX41" fmla="*/ 609847 w 1006248"/>
                <a:gd name="connsiteY41" fmla="*/ 765024 h 1130400"/>
                <a:gd name="connsiteX42" fmla="*/ 609847 w 1006248"/>
                <a:gd name="connsiteY42" fmla="*/ 668492 h 1130400"/>
                <a:gd name="connsiteX43" fmla="*/ 615738 w 1006248"/>
                <a:gd name="connsiteY43" fmla="*/ 666746 h 1130400"/>
                <a:gd name="connsiteX44" fmla="*/ 624001 w 1006248"/>
                <a:gd name="connsiteY44" fmla="*/ 663421 h 1130400"/>
                <a:gd name="connsiteX45" fmla="*/ 781442 w 1006248"/>
                <a:gd name="connsiteY45" fmla="*/ 487187 h 1130400"/>
                <a:gd name="connsiteX46" fmla="*/ 793809 w 1006248"/>
                <a:gd name="connsiteY46" fmla="*/ 404789 h 1130400"/>
                <a:gd name="connsiteX47" fmla="*/ 804500 w 1006248"/>
                <a:gd name="connsiteY47" fmla="*/ 406947 h 1130400"/>
                <a:gd name="connsiteX48" fmla="*/ 813035 w 1006248"/>
                <a:gd name="connsiteY48" fmla="*/ 405224 h 1130400"/>
                <a:gd name="connsiteX49" fmla="*/ 813035 w 1006248"/>
                <a:gd name="connsiteY49" fmla="*/ 405709 h 1130400"/>
                <a:gd name="connsiteX50" fmla="*/ 814368 w 1006248"/>
                <a:gd name="connsiteY50" fmla="*/ 404955 h 1130400"/>
                <a:gd name="connsiteX51" fmla="*/ 826921 w 1006248"/>
                <a:gd name="connsiteY51" fmla="*/ 402421 h 1130400"/>
                <a:gd name="connsiteX52" fmla="*/ 862100 w 1006248"/>
                <a:gd name="connsiteY52" fmla="*/ 349347 h 1130400"/>
                <a:gd name="connsiteX53" fmla="*/ 826921 w 1006248"/>
                <a:gd name="connsiteY53" fmla="*/ 296274 h 1130400"/>
                <a:gd name="connsiteX54" fmla="*/ 815231 w 1006248"/>
                <a:gd name="connsiteY54" fmla="*/ 293914 h 1130400"/>
                <a:gd name="connsiteX55" fmla="*/ 813035 w 1006248"/>
                <a:gd name="connsiteY55" fmla="*/ 292669 h 1130400"/>
                <a:gd name="connsiteX56" fmla="*/ 813035 w 1006248"/>
                <a:gd name="connsiteY56" fmla="*/ 293470 h 1130400"/>
                <a:gd name="connsiteX57" fmla="*/ 804500 w 1006248"/>
                <a:gd name="connsiteY57" fmla="*/ 291747 h 1130400"/>
                <a:gd name="connsiteX58" fmla="*/ 793111 w 1006248"/>
                <a:gd name="connsiteY58" fmla="*/ 294046 h 1130400"/>
                <a:gd name="connsiteX59" fmla="*/ 788176 w 1006248"/>
                <a:gd name="connsiteY59" fmla="*/ 245256 h 1130400"/>
                <a:gd name="connsiteX60" fmla="*/ 510676 w 1006248"/>
                <a:gd name="connsiteY60" fmla="*/ 18998 h 1130400"/>
                <a:gd name="connsiteX61" fmla="*/ 510676 w 1006248"/>
                <a:gd name="connsiteY61" fmla="*/ 0 h 1130400"/>
                <a:gd name="connsiteX62" fmla="*/ 811610 w 1006248"/>
                <a:gd name="connsiteY62" fmla="*/ 273291 h 1130400"/>
                <a:gd name="connsiteX63" fmla="*/ 879815 w 1006248"/>
                <a:gd name="connsiteY63" fmla="*/ 349189 h 1130400"/>
                <a:gd name="connsiteX64" fmla="*/ 812181 w 1006248"/>
                <a:gd name="connsiteY64" fmla="*/ 424993 h 1130400"/>
                <a:gd name="connsiteX65" fmla="*/ 628751 w 1006248"/>
                <a:gd name="connsiteY65" fmla="*/ 682230 h 1130400"/>
                <a:gd name="connsiteX66" fmla="*/ 628751 w 1006248"/>
                <a:gd name="connsiteY66" fmla="*/ 745305 h 1130400"/>
                <a:gd name="connsiteX67" fmla="*/ 690306 w 1006248"/>
                <a:gd name="connsiteY67" fmla="*/ 745305 h 1130400"/>
                <a:gd name="connsiteX68" fmla="*/ 1006248 w 1006248"/>
                <a:gd name="connsiteY68" fmla="*/ 1061246 h 1130400"/>
                <a:gd name="connsiteX69" fmla="*/ 1006248 w 1006248"/>
                <a:gd name="connsiteY69" fmla="*/ 1130400 h 1130400"/>
                <a:gd name="connsiteX70" fmla="*/ 0 w 1006248"/>
                <a:gd name="connsiteY70" fmla="*/ 1130400 h 1130400"/>
                <a:gd name="connsiteX71" fmla="*/ 0 w 1006248"/>
                <a:gd name="connsiteY71" fmla="*/ 1061246 h 1130400"/>
                <a:gd name="connsiteX72" fmla="*/ 315942 w 1006248"/>
                <a:gd name="connsiteY72" fmla="*/ 745305 h 1130400"/>
                <a:gd name="connsiteX73" fmla="*/ 396876 w 1006248"/>
                <a:gd name="connsiteY73" fmla="*/ 745305 h 1130400"/>
                <a:gd name="connsiteX74" fmla="*/ 396876 w 1006248"/>
                <a:gd name="connsiteY74" fmla="*/ 683845 h 1130400"/>
                <a:gd name="connsiteX75" fmla="*/ 209267 w 1006248"/>
                <a:gd name="connsiteY75" fmla="*/ 424993 h 1130400"/>
                <a:gd name="connsiteX76" fmla="*/ 141633 w 1006248"/>
                <a:gd name="connsiteY76" fmla="*/ 349189 h 1130400"/>
                <a:gd name="connsiteX77" fmla="*/ 209837 w 1006248"/>
                <a:gd name="connsiteY77" fmla="*/ 273291 h 1130400"/>
                <a:gd name="connsiteX78" fmla="*/ 510676 w 1006248"/>
                <a:gd name="connsiteY78" fmla="*/ 0 h 113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006248" h="1130400">
                  <a:moveTo>
                    <a:pt x="510676" y="18998"/>
                  </a:moveTo>
                  <a:cubicBezTo>
                    <a:pt x="374030" y="18998"/>
                    <a:pt x="259640" y="116309"/>
                    <a:pt x="233177" y="245256"/>
                  </a:cubicBezTo>
                  <a:lnTo>
                    <a:pt x="228280" y="293679"/>
                  </a:lnTo>
                  <a:lnTo>
                    <a:pt x="218712" y="291747"/>
                  </a:lnTo>
                  <a:lnTo>
                    <a:pt x="208413" y="293826"/>
                  </a:lnTo>
                  <a:lnTo>
                    <a:pt x="208413" y="292669"/>
                  </a:lnTo>
                  <a:lnTo>
                    <a:pt x="205235" y="294468"/>
                  </a:lnTo>
                  <a:lnTo>
                    <a:pt x="196291" y="296274"/>
                  </a:lnTo>
                  <a:cubicBezTo>
                    <a:pt x="189400" y="299188"/>
                    <a:pt x="183194" y="303406"/>
                    <a:pt x="177983" y="308618"/>
                  </a:cubicBezTo>
                  <a:lnTo>
                    <a:pt x="176589" y="310685"/>
                  </a:lnTo>
                  <a:lnTo>
                    <a:pt x="174287" y="311988"/>
                  </a:lnTo>
                  <a:cubicBezTo>
                    <a:pt x="165714" y="321998"/>
                    <a:pt x="160537" y="334988"/>
                    <a:pt x="160537" y="349189"/>
                  </a:cubicBezTo>
                  <a:cubicBezTo>
                    <a:pt x="160537" y="356290"/>
                    <a:pt x="161837" y="363088"/>
                    <a:pt x="164210" y="369362"/>
                  </a:cubicBezTo>
                  <a:lnTo>
                    <a:pt x="165638" y="371767"/>
                  </a:lnTo>
                  <a:lnTo>
                    <a:pt x="165639" y="371768"/>
                  </a:lnTo>
                  <a:lnTo>
                    <a:pt x="165642" y="371773"/>
                  </a:lnTo>
                  <a:lnTo>
                    <a:pt x="174322" y="386390"/>
                  </a:lnTo>
                  <a:lnTo>
                    <a:pt x="176224" y="387468"/>
                  </a:lnTo>
                  <a:lnTo>
                    <a:pt x="177983" y="390077"/>
                  </a:lnTo>
                  <a:cubicBezTo>
                    <a:pt x="183194" y="395288"/>
                    <a:pt x="189400" y="399506"/>
                    <a:pt x="196291" y="402421"/>
                  </a:cubicBezTo>
                  <a:lnTo>
                    <a:pt x="206105" y="404402"/>
                  </a:lnTo>
                  <a:lnTo>
                    <a:pt x="208413" y="405709"/>
                  </a:lnTo>
                  <a:lnTo>
                    <a:pt x="208413" y="404868"/>
                  </a:lnTo>
                  <a:lnTo>
                    <a:pt x="218712" y="406947"/>
                  </a:lnTo>
                  <a:lnTo>
                    <a:pt x="227600" y="405153"/>
                  </a:lnTo>
                  <a:lnTo>
                    <a:pt x="240144" y="487967"/>
                  </a:lnTo>
                  <a:cubicBezTo>
                    <a:pt x="264968" y="567676"/>
                    <a:pt x="324136" y="632383"/>
                    <a:pt x="400296" y="664656"/>
                  </a:cubicBezTo>
                  <a:lnTo>
                    <a:pt x="409795" y="668361"/>
                  </a:lnTo>
                  <a:lnTo>
                    <a:pt x="415696" y="670012"/>
                  </a:lnTo>
                  <a:lnTo>
                    <a:pt x="415696" y="765024"/>
                  </a:lnTo>
                  <a:lnTo>
                    <a:pt x="398051" y="765024"/>
                  </a:lnTo>
                  <a:lnTo>
                    <a:pt x="397826" y="764303"/>
                  </a:lnTo>
                  <a:lnTo>
                    <a:pt x="315942" y="764303"/>
                  </a:lnTo>
                  <a:cubicBezTo>
                    <a:pt x="152178" y="764303"/>
                    <a:pt x="18998" y="897481"/>
                    <a:pt x="18998" y="1061246"/>
                  </a:cubicBezTo>
                  <a:lnTo>
                    <a:pt x="18998" y="1111402"/>
                  </a:lnTo>
                  <a:lnTo>
                    <a:pt x="987250" y="1111402"/>
                  </a:lnTo>
                  <a:lnTo>
                    <a:pt x="987535" y="1111402"/>
                  </a:lnTo>
                  <a:lnTo>
                    <a:pt x="987535" y="1061246"/>
                  </a:lnTo>
                  <a:cubicBezTo>
                    <a:pt x="987535" y="897481"/>
                    <a:pt x="854357" y="764303"/>
                    <a:pt x="690591" y="764303"/>
                  </a:cubicBezTo>
                  <a:lnTo>
                    <a:pt x="628086" y="764303"/>
                  </a:lnTo>
                  <a:lnTo>
                    <a:pt x="627861" y="765024"/>
                  </a:lnTo>
                  <a:lnTo>
                    <a:pt x="609847" y="765024"/>
                  </a:lnTo>
                  <a:lnTo>
                    <a:pt x="609847" y="668492"/>
                  </a:lnTo>
                  <a:lnTo>
                    <a:pt x="615738" y="666746"/>
                  </a:lnTo>
                  <a:lnTo>
                    <a:pt x="624001" y="663421"/>
                  </a:lnTo>
                  <a:cubicBezTo>
                    <a:pt x="698950" y="630578"/>
                    <a:pt x="757067" y="566210"/>
                    <a:pt x="781442" y="487187"/>
                  </a:cubicBezTo>
                  <a:lnTo>
                    <a:pt x="793809" y="404789"/>
                  </a:lnTo>
                  <a:lnTo>
                    <a:pt x="804500" y="406947"/>
                  </a:lnTo>
                  <a:lnTo>
                    <a:pt x="813035" y="405224"/>
                  </a:lnTo>
                  <a:lnTo>
                    <a:pt x="813035" y="405709"/>
                  </a:lnTo>
                  <a:lnTo>
                    <a:pt x="814368" y="404955"/>
                  </a:lnTo>
                  <a:lnTo>
                    <a:pt x="826921" y="402421"/>
                  </a:lnTo>
                  <a:cubicBezTo>
                    <a:pt x="847594" y="393677"/>
                    <a:pt x="862100" y="373206"/>
                    <a:pt x="862100" y="349347"/>
                  </a:cubicBezTo>
                  <a:cubicBezTo>
                    <a:pt x="862100" y="325488"/>
                    <a:pt x="847594" y="305018"/>
                    <a:pt x="826921" y="296274"/>
                  </a:cubicBezTo>
                  <a:lnTo>
                    <a:pt x="815231" y="293914"/>
                  </a:lnTo>
                  <a:lnTo>
                    <a:pt x="813035" y="292669"/>
                  </a:lnTo>
                  <a:lnTo>
                    <a:pt x="813035" y="293470"/>
                  </a:lnTo>
                  <a:lnTo>
                    <a:pt x="804500" y="291747"/>
                  </a:lnTo>
                  <a:lnTo>
                    <a:pt x="793111" y="294046"/>
                  </a:lnTo>
                  <a:lnTo>
                    <a:pt x="788176" y="245256"/>
                  </a:lnTo>
                  <a:cubicBezTo>
                    <a:pt x="761713" y="116309"/>
                    <a:pt x="647322" y="18998"/>
                    <a:pt x="510676" y="18998"/>
                  </a:cubicBezTo>
                  <a:close/>
                  <a:moveTo>
                    <a:pt x="510676" y="0"/>
                  </a:moveTo>
                  <a:cubicBezTo>
                    <a:pt x="667603" y="0"/>
                    <a:pt x="796982" y="120164"/>
                    <a:pt x="811610" y="273291"/>
                  </a:cubicBezTo>
                  <a:cubicBezTo>
                    <a:pt x="849892" y="277376"/>
                    <a:pt x="879815" y="309863"/>
                    <a:pt x="879815" y="349189"/>
                  </a:cubicBezTo>
                  <a:cubicBezTo>
                    <a:pt x="879815" y="388326"/>
                    <a:pt x="850177" y="420623"/>
                    <a:pt x="812181" y="424993"/>
                  </a:cubicBezTo>
                  <a:cubicBezTo>
                    <a:pt x="804106" y="540787"/>
                    <a:pt x="730772" y="638724"/>
                    <a:pt x="628751" y="682230"/>
                  </a:cubicBezTo>
                  <a:lnTo>
                    <a:pt x="628751" y="745305"/>
                  </a:lnTo>
                  <a:lnTo>
                    <a:pt x="690306" y="745305"/>
                  </a:lnTo>
                  <a:cubicBezTo>
                    <a:pt x="864520" y="745305"/>
                    <a:pt x="1006248" y="887032"/>
                    <a:pt x="1006248" y="1061246"/>
                  </a:cubicBezTo>
                  <a:lnTo>
                    <a:pt x="1006248" y="1130400"/>
                  </a:lnTo>
                  <a:lnTo>
                    <a:pt x="0" y="1130400"/>
                  </a:lnTo>
                  <a:lnTo>
                    <a:pt x="0" y="1061246"/>
                  </a:lnTo>
                  <a:cubicBezTo>
                    <a:pt x="0" y="887032"/>
                    <a:pt x="141728" y="745305"/>
                    <a:pt x="315942" y="745305"/>
                  </a:cubicBezTo>
                  <a:lnTo>
                    <a:pt x="396876" y="745305"/>
                  </a:lnTo>
                  <a:lnTo>
                    <a:pt x="396876" y="683845"/>
                  </a:lnTo>
                  <a:cubicBezTo>
                    <a:pt x="292670" y="641383"/>
                    <a:pt x="217341" y="542307"/>
                    <a:pt x="209267" y="424993"/>
                  </a:cubicBezTo>
                  <a:cubicBezTo>
                    <a:pt x="171271" y="420623"/>
                    <a:pt x="141633" y="388326"/>
                    <a:pt x="141633" y="349189"/>
                  </a:cubicBezTo>
                  <a:cubicBezTo>
                    <a:pt x="141633" y="309863"/>
                    <a:pt x="171556" y="277376"/>
                    <a:pt x="209837" y="273291"/>
                  </a:cubicBezTo>
                  <a:cubicBezTo>
                    <a:pt x="224466" y="120164"/>
                    <a:pt x="353844" y="0"/>
                    <a:pt x="510676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175" cap="flat">
              <a:noFill/>
              <a:prstDash val="solid"/>
              <a:miter/>
            </a:ln>
          </p:spPr>
          <p:txBody>
            <a:bodyPr wrap="square" lIns="0" tIns="0" rIns="0" bIns="0" rtlCol="0" anchor="ctr">
              <a:noAutofit/>
            </a:bodyPr>
            <a:lstStyle/>
            <a:p>
              <a:endParaRPr lang="de-DE" dirty="0"/>
            </a:p>
          </p:txBody>
        </p:sp>
        <p:sp>
          <p:nvSpPr>
            <p:cNvPr id="58" name="Grafik 13">
              <a:extLst>
                <a:ext uri="{FF2B5EF4-FFF2-40B4-BE49-F238E27FC236}">
                  <a16:creationId xmlns:a16="http://schemas.microsoft.com/office/drawing/2014/main" id="{7B3BC57A-9593-400E-8FCC-C17CA18229D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85974" y="1820634"/>
              <a:ext cx="114300" cy="245334"/>
            </a:xfrm>
            <a:custGeom>
              <a:avLst/>
              <a:gdLst>
                <a:gd name="connsiteX0" fmla="*/ 151686 w 509411"/>
                <a:gd name="connsiteY0" fmla="*/ 784974 h 1093401"/>
                <a:gd name="connsiteX1" fmla="*/ 140309 w 509411"/>
                <a:gd name="connsiteY1" fmla="*/ 734412 h 1093401"/>
                <a:gd name="connsiteX2" fmla="*/ 133989 w 509411"/>
                <a:gd name="connsiteY2" fmla="*/ 673737 h 1093401"/>
                <a:gd name="connsiteX3" fmla="*/ 152950 w 509411"/>
                <a:gd name="connsiteY3" fmla="*/ 587782 h 1093401"/>
                <a:gd name="connsiteX4" fmla="*/ 199720 w 509411"/>
                <a:gd name="connsiteY4" fmla="*/ 515731 h 1093401"/>
                <a:gd name="connsiteX5" fmla="*/ 261658 w 509411"/>
                <a:gd name="connsiteY5" fmla="*/ 451265 h 1093401"/>
                <a:gd name="connsiteX6" fmla="*/ 323596 w 509411"/>
                <a:gd name="connsiteY6" fmla="*/ 389327 h 1093401"/>
                <a:gd name="connsiteX7" fmla="*/ 370366 w 509411"/>
                <a:gd name="connsiteY7" fmla="*/ 323596 h 1093401"/>
                <a:gd name="connsiteX8" fmla="*/ 389327 w 509411"/>
                <a:gd name="connsiteY8" fmla="*/ 247753 h 1093401"/>
                <a:gd name="connsiteX9" fmla="*/ 375422 w 509411"/>
                <a:gd name="connsiteY9" fmla="*/ 184551 h 1093401"/>
                <a:gd name="connsiteX10" fmla="*/ 337501 w 509411"/>
                <a:gd name="connsiteY10" fmla="*/ 140309 h 1093401"/>
                <a:gd name="connsiteX11" fmla="*/ 283147 w 509411"/>
                <a:gd name="connsiteY11" fmla="*/ 112500 h 1093401"/>
                <a:gd name="connsiteX12" fmla="*/ 217416 w 509411"/>
                <a:gd name="connsiteY12" fmla="*/ 102388 h 1093401"/>
                <a:gd name="connsiteX13" fmla="*/ 0 w 509411"/>
                <a:gd name="connsiteY13" fmla="*/ 200984 h 1093401"/>
                <a:gd name="connsiteX14" fmla="*/ 0 w 509411"/>
                <a:gd name="connsiteY14" fmla="*/ 70787 h 1093401"/>
                <a:gd name="connsiteX15" fmla="*/ 235113 w 509411"/>
                <a:gd name="connsiteY15" fmla="*/ 0 h 1093401"/>
                <a:gd name="connsiteX16" fmla="*/ 341293 w 509411"/>
                <a:gd name="connsiteY16" fmla="*/ 15169 h 1093401"/>
                <a:gd name="connsiteX17" fmla="*/ 428512 w 509411"/>
                <a:gd name="connsiteY17" fmla="*/ 59410 h 1093401"/>
                <a:gd name="connsiteX18" fmla="*/ 487922 w 509411"/>
                <a:gd name="connsiteY18" fmla="*/ 132725 h 1093401"/>
                <a:gd name="connsiteX19" fmla="*/ 509411 w 509411"/>
                <a:gd name="connsiteY19" fmla="*/ 233849 h 1093401"/>
                <a:gd name="connsiteX20" fmla="*/ 490450 w 509411"/>
                <a:gd name="connsiteY20" fmla="*/ 331181 h 1093401"/>
                <a:gd name="connsiteX21" fmla="*/ 439889 w 509411"/>
                <a:gd name="connsiteY21" fmla="*/ 409551 h 1093401"/>
                <a:gd name="connsiteX22" fmla="*/ 376686 w 509411"/>
                <a:gd name="connsiteY22" fmla="*/ 476546 h 1093401"/>
                <a:gd name="connsiteX23" fmla="*/ 313484 w 509411"/>
                <a:gd name="connsiteY23" fmla="*/ 538484 h 1093401"/>
                <a:gd name="connsiteX24" fmla="*/ 265450 w 509411"/>
                <a:gd name="connsiteY24" fmla="*/ 602951 h 1093401"/>
                <a:gd name="connsiteX25" fmla="*/ 246489 w 509411"/>
                <a:gd name="connsiteY25" fmla="*/ 676266 h 1093401"/>
                <a:gd name="connsiteX26" fmla="*/ 254074 w 509411"/>
                <a:gd name="connsiteY26" fmla="*/ 738204 h 1093401"/>
                <a:gd name="connsiteX27" fmla="*/ 270506 w 509411"/>
                <a:gd name="connsiteY27" fmla="*/ 784974 h 1093401"/>
                <a:gd name="connsiteX28" fmla="*/ 151686 w 509411"/>
                <a:gd name="connsiteY28" fmla="*/ 784974 h 1093401"/>
                <a:gd name="connsiteX29" fmla="*/ 217416 w 509411"/>
                <a:gd name="connsiteY29" fmla="*/ 1093401 h 1093401"/>
                <a:gd name="connsiteX30" fmla="*/ 159270 w 509411"/>
                <a:gd name="connsiteY30" fmla="*/ 1069384 h 1093401"/>
                <a:gd name="connsiteX31" fmla="*/ 135253 w 509411"/>
                <a:gd name="connsiteY31" fmla="*/ 1011238 h 1093401"/>
                <a:gd name="connsiteX32" fmla="*/ 159270 w 509411"/>
                <a:gd name="connsiteY32" fmla="*/ 953092 h 1093401"/>
                <a:gd name="connsiteX33" fmla="*/ 217416 w 509411"/>
                <a:gd name="connsiteY33" fmla="*/ 929075 h 1093401"/>
                <a:gd name="connsiteX34" fmla="*/ 275562 w 509411"/>
                <a:gd name="connsiteY34" fmla="*/ 953092 h 1093401"/>
                <a:gd name="connsiteX35" fmla="*/ 299579 w 509411"/>
                <a:gd name="connsiteY35" fmla="*/ 1011238 h 1093401"/>
                <a:gd name="connsiteX36" fmla="*/ 275562 w 509411"/>
                <a:gd name="connsiteY36" fmla="*/ 1069384 h 1093401"/>
                <a:gd name="connsiteX37" fmla="*/ 217416 w 509411"/>
                <a:gd name="connsiteY37" fmla="*/ 1093401 h 109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09411" h="1093401">
                  <a:moveTo>
                    <a:pt x="151686" y="784974"/>
                  </a:moveTo>
                  <a:cubicBezTo>
                    <a:pt x="146630" y="772333"/>
                    <a:pt x="142837" y="755901"/>
                    <a:pt x="140309" y="734412"/>
                  </a:cubicBezTo>
                  <a:cubicBezTo>
                    <a:pt x="137781" y="712923"/>
                    <a:pt x="133989" y="693962"/>
                    <a:pt x="133989" y="673737"/>
                  </a:cubicBezTo>
                  <a:cubicBezTo>
                    <a:pt x="133989" y="642136"/>
                    <a:pt x="140309" y="613063"/>
                    <a:pt x="152950" y="587782"/>
                  </a:cubicBezTo>
                  <a:cubicBezTo>
                    <a:pt x="165590" y="562501"/>
                    <a:pt x="180759" y="538484"/>
                    <a:pt x="199720" y="515731"/>
                  </a:cubicBezTo>
                  <a:cubicBezTo>
                    <a:pt x="218680" y="492979"/>
                    <a:pt x="238905" y="472754"/>
                    <a:pt x="261658" y="451265"/>
                  </a:cubicBezTo>
                  <a:cubicBezTo>
                    <a:pt x="284411" y="429776"/>
                    <a:pt x="304635" y="409551"/>
                    <a:pt x="323596" y="389327"/>
                  </a:cubicBezTo>
                  <a:cubicBezTo>
                    <a:pt x="342557" y="369102"/>
                    <a:pt x="357725" y="346349"/>
                    <a:pt x="370366" y="323596"/>
                  </a:cubicBezTo>
                  <a:cubicBezTo>
                    <a:pt x="383006" y="300843"/>
                    <a:pt x="389327" y="275562"/>
                    <a:pt x="389327" y="247753"/>
                  </a:cubicBezTo>
                  <a:cubicBezTo>
                    <a:pt x="389327" y="223736"/>
                    <a:pt x="384270" y="203512"/>
                    <a:pt x="375422" y="184551"/>
                  </a:cubicBezTo>
                  <a:cubicBezTo>
                    <a:pt x="366574" y="165590"/>
                    <a:pt x="353933" y="152950"/>
                    <a:pt x="337501" y="140309"/>
                  </a:cubicBezTo>
                  <a:cubicBezTo>
                    <a:pt x="321068" y="127669"/>
                    <a:pt x="303371" y="118820"/>
                    <a:pt x="283147" y="112500"/>
                  </a:cubicBezTo>
                  <a:cubicBezTo>
                    <a:pt x="262922" y="106180"/>
                    <a:pt x="240169" y="102388"/>
                    <a:pt x="217416" y="102388"/>
                  </a:cubicBezTo>
                  <a:cubicBezTo>
                    <a:pt x="133989" y="102388"/>
                    <a:pt x="60674" y="135253"/>
                    <a:pt x="0" y="200984"/>
                  </a:cubicBezTo>
                  <a:lnTo>
                    <a:pt x="0" y="70787"/>
                  </a:lnTo>
                  <a:cubicBezTo>
                    <a:pt x="75843" y="24017"/>
                    <a:pt x="154214" y="0"/>
                    <a:pt x="235113" y="0"/>
                  </a:cubicBezTo>
                  <a:cubicBezTo>
                    <a:pt x="273034" y="0"/>
                    <a:pt x="308428" y="5056"/>
                    <a:pt x="341293" y="15169"/>
                  </a:cubicBezTo>
                  <a:cubicBezTo>
                    <a:pt x="374158" y="25281"/>
                    <a:pt x="403231" y="39185"/>
                    <a:pt x="428512" y="59410"/>
                  </a:cubicBezTo>
                  <a:cubicBezTo>
                    <a:pt x="453793" y="79635"/>
                    <a:pt x="472754" y="103652"/>
                    <a:pt x="487922" y="132725"/>
                  </a:cubicBezTo>
                  <a:cubicBezTo>
                    <a:pt x="503091" y="161798"/>
                    <a:pt x="509411" y="195927"/>
                    <a:pt x="509411" y="233849"/>
                  </a:cubicBezTo>
                  <a:cubicBezTo>
                    <a:pt x="509411" y="270506"/>
                    <a:pt x="503091" y="303371"/>
                    <a:pt x="490450" y="331181"/>
                  </a:cubicBezTo>
                  <a:cubicBezTo>
                    <a:pt x="477810" y="358990"/>
                    <a:pt x="460113" y="385535"/>
                    <a:pt x="439889" y="409551"/>
                  </a:cubicBezTo>
                  <a:cubicBezTo>
                    <a:pt x="419664" y="433568"/>
                    <a:pt x="399439" y="456321"/>
                    <a:pt x="376686" y="476546"/>
                  </a:cubicBezTo>
                  <a:cubicBezTo>
                    <a:pt x="353933" y="496771"/>
                    <a:pt x="333709" y="518260"/>
                    <a:pt x="313484" y="538484"/>
                  </a:cubicBezTo>
                  <a:cubicBezTo>
                    <a:pt x="293259" y="558709"/>
                    <a:pt x="278090" y="580198"/>
                    <a:pt x="265450" y="602951"/>
                  </a:cubicBezTo>
                  <a:cubicBezTo>
                    <a:pt x="252810" y="625704"/>
                    <a:pt x="246489" y="649721"/>
                    <a:pt x="246489" y="676266"/>
                  </a:cubicBezTo>
                  <a:cubicBezTo>
                    <a:pt x="246489" y="699018"/>
                    <a:pt x="249017" y="719243"/>
                    <a:pt x="254074" y="738204"/>
                  </a:cubicBezTo>
                  <a:cubicBezTo>
                    <a:pt x="259130" y="757165"/>
                    <a:pt x="265450" y="772333"/>
                    <a:pt x="270506" y="784974"/>
                  </a:cubicBezTo>
                  <a:lnTo>
                    <a:pt x="151686" y="784974"/>
                  </a:lnTo>
                  <a:close/>
                  <a:moveTo>
                    <a:pt x="217416" y="1093401"/>
                  </a:moveTo>
                  <a:cubicBezTo>
                    <a:pt x="195927" y="1093401"/>
                    <a:pt x="176967" y="1085817"/>
                    <a:pt x="159270" y="1069384"/>
                  </a:cubicBezTo>
                  <a:cubicBezTo>
                    <a:pt x="144101" y="1054216"/>
                    <a:pt x="135253" y="1033991"/>
                    <a:pt x="135253" y="1011238"/>
                  </a:cubicBezTo>
                  <a:cubicBezTo>
                    <a:pt x="135253" y="988485"/>
                    <a:pt x="142837" y="968261"/>
                    <a:pt x="159270" y="953092"/>
                  </a:cubicBezTo>
                  <a:cubicBezTo>
                    <a:pt x="175703" y="936659"/>
                    <a:pt x="194663" y="929075"/>
                    <a:pt x="217416" y="929075"/>
                  </a:cubicBezTo>
                  <a:cubicBezTo>
                    <a:pt x="240169" y="929075"/>
                    <a:pt x="259130" y="936659"/>
                    <a:pt x="275562" y="953092"/>
                  </a:cubicBezTo>
                  <a:cubicBezTo>
                    <a:pt x="291995" y="969525"/>
                    <a:pt x="299579" y="988485"/>
                    <a:pt x="299579" y="1011238"/>
                  </a:cubicBezTo>
                  <a:cubicBezTo>
                    <a:pt x="299579" y="1033991"/>
                    <a:pt x="291995" y="1052952"/>
                    <a:pt x="275562" y="1069384"/>
                  </a:cubicBezTo>
                  <a:cubicBezTo>
                    <a:pt x="259130" y="1085817"/>
                    <a:pt x="238905" y="1093401"/>
                    <a:pt x="217416" y="1093401"/>
                  </a:cubicBezTo>
                  <a:close/>
                </a:path>
              </a:pathLst>
            </a:custGeom>
            <a:solidFill>
              <a:srgbClr val="E6ECEE"/>
            </a:solidFill>
            <a:ln w="126206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524CAA9-FFB0-4761-9CB7-897CC058ACE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325076" y="1961971"/>
            <a:ext cx="799152" cy="744834"/>
            <a:chOff x="1325076" y="1961971"/>
            <a:chExt cx="799152" cy="744834"/>
          </a:xfrm>
        </p:grpSpPr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F50E7D69-4696-4C23-A20E-330F4959AD89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325076" y="1961971"/>
              <a:ext cx="799152" cy="744834"/>
              <a:chOff x="722520" y="7299728"/>
              <a:chExt cx="642467" cy="598799"/>
            </a:xfrm>
            <a:solidFill>
              <a:srgbClr val="33444C"/>
            </a:solidFill>
          </p:grpSpPr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81D06D57-F524-4AF4-9531-EE91FB10D626}"/>
                  </a:ext>
                </a:extLst>
              </p:cNvPr>
              <p:cNvSpPr/>
              <p:nvPr/>
            </p:nvSpPr>
            <p:spPr bwMode="gray">
              <a:xfrm>
                <a:off x="820773" y="7827566"/>
                <a:ext cx="447597" cy="70961"/>
              </a:xfrm>
              <a:custGeom>
                <a:avLst/>
                <a:gdLst>
                  <a:gd name="connsiteX0" fmla="*/ 412527 w 447597"/>
                  <a:gd name="connsiteY0" fmla="*/ 63728 h 70960"/>
                  <a:gd name="connsiteX1" fmla="*/ 36981 w 447597"/>
                  <a:gd name="connsiteY1" fmla="*/ 63728 h 70960"/>
                  <a:gd name="connsiteX2" fmla="*/ 10235 w 447597"/>
                  <a:gd name="connsiteY2" fmla="*/ 36981 h 70960"/>
                  <a:gd name="connsiteX3" fmla="*/ 10235 w 447597"/>
                  <a:gd name="connsiteY3" fmla="*/ 36981 h 70960"/>
                  <a:gd name="connsiteX4" fmla="*/ 36981 w 447597"/>
                  <a:gd name="connsiteY4" fmla="*/ 10235 h 70960"/>
                  <a:gd name="connsiteX5" fmla="*/ 412527 w 447597"/>
                  <a:gd name="connsiteY5" fmla="*/ 10235 h 70960"/>
                  <a:gd name="connsiteX6" fmla="*/ 439273 w 447597"/>
                  <a:gd name="connsiteY6" fmla="*/ 36981 h 70960"/>
                  <a:gd name="connsiteX7" fmla="*/ 439273 w 447597"/>
                  <a:gd name="connsiteY7" fmla="*/ 36981 h 70960"/>
                  <a:gd name="connsiteX8" fmla="*/ 412527 w 447597"/>
                  <a:gd name="connsiteY8" fmla="*/ 63728 h 70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7597" h="70960">
                    <a:moveTo>
                      <a:pt x="412527" y="63728"/>
                    </a:moveTo>
                    <a:lnTo>
                      <a:pt x="36981" y="63728"/>
                    </a:lnTo>
                    <a:cubicBezTo>
                      <a:pt x="22243" y="63728"/>
                      <a:pt x="10235" y="51719"/>
                      <a:pt x="10235" y="36981"/>
                    </a:cubicBezTo>
                    <a:lnTo>
                      <a:pt x="10235" y="36981"/>
                    </a:lnTo>
                    <a:cubicBezTo>
                      <a:pt x="10235" y="22243"/>
                      <a:pt x="22243" y="10235"/>
                      <a:pt x="36981" y="10235"/>
                    </a:cubicBezTo>
                    <a:lnTo>
                      <a:pt x="412527" y="10235"/>
                    </a:lnTo>
                    <a:cubicBezTo>
                      <a:pt x="427264" y="10235"/>
                      <a:pt x="439273" y="22243"/>
                      <a:pt x="439273" y="36981"/>
                    </a:cubicBezTo>
                    <a:lnTo>
                      <a:pt x="439273" y="36981"/>
                    </a:lnTo>
                    <a:cubicBezTo>
                      <a:pt x="439273" y="51719"/>
                      <a:pt x="427264" y="63728"/>
                      <a:pt x="412527" y="63728"/>
                    </a:cubicBezTo>
                    <a:close/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37527119-A5F2-4A38-8C8B-80C9EE906D96}"/>
                  </a:ext>
                </a:extLst>
              </p:cNvPr>
              <p:cNvSpPr/>
              <p:nvPr/>
            </p:nvSpPr>
            <p:spPr bwMode="gray">
              <a:xfrm>
                <a:off x="907018" y="7687517"/>
                <a:ext cx="272925" cy="125546"/>
              </a:xfrm>
              <a:custGeom>
                <a:avLst/>
                <a:gdLst>
                  <a:gd name="connsiteX0" fmla="*/ 176719 w 272925"/>
                  <a:gd name="connsiteY0" fmla="*/ 10235 h 125545"/>
                  <a:gd name="connsiteX1" fmla="*/ 100846 w 272925"/>
                  <a:gd name="connsiteY1" fmla="*/ 10235 h 125545"/>
                  <a:gd name="connsiteX2" fmla="*/ 10235 w 272925"/>
                  <a:gd name="connsiteY2" fmla="*/ 100846 h 125545"/>
                  <a:gd name="connsiteX3" fmla="*/ 10235 w 272925"/>
                  <a:gd name="connsiteY3" fmla="*/ 117221 h 125545"/>
                  <a:gd name="connsiteX4" fmla="*/ 267330 w 272925"/>
                  <a:gd name="connsiteY4" fmla="*/ 117221 h 125545"/>
                  <a:gd name="connsiteX5" fmla="*/ 267330 w 272925"/>
                  <a:gd name="connsiteY5" fmla="*/ 100846 h 125545"/>
                  <a:gd name="connsiteX6" fmla="*/ 176719 w 272925"/>
                  <a:gd name="connsiteY6" fmla="*/ 10235 h 12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925" h="125545">
                    <a:moveTo>
                      <a:pt x="176719" y="10235"/>
                    </a:moveTo>
                    <a:lnTo>
                      <a:pt x="100846" y="10235"/>
                    </a:lnTo>
                    <a:cubicBezTo>
                      <a:pt x="51173" y="10235"/>
                      <a:pt x="10235" y="50628"/>
                      <a:pt x="10235" y="100846"/>
                    </a:cubicBezTo>
                    <a:lnTo>
                      <a:pt x="10235" y="117221"/>
                    </a:lnTo>
                    <a:lnTo>
                      <a:pt x="267330" y="117221"/>
                    </a:lnTo>
                    <a:lnTo>
                      <a:pt x="267330" y="100846"/>
                    </a:lnTo>
                    <a:cubicBezTo>
                      <a:pt x="267330" y="50628"/>
                      <a:pt x="226391" y="10235"/>
                      <a:pt x="176719" y="10235"/>
                    </a:cubicBezTo>
                    <a:close/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6" name="Freihandform: Form 75">
                <a:extLst>
                  <a:ext uri="{FF2B5EF4-FFF2-40B4-BE49-F238E27FC236}">
                    <a16:creationId xmlns:a16="http://schemas.microsoft.com/office/drawing/2014/main" id="{DCE778D6-3A31-446B-8C9F-DB0AE0A3E96A}"/>
                  </a:ext>
                </a:extLst>
              </p:cNvPr>
              <p:cNvSpPr/>
              <p:nvPr/>
            </p:nvSpPr>
            <p:spPr bwMode="gray">
              <a:xfrm>
                <a:off x="1035293" y="7299728"/>
                <a:ext cx="16376" cy="60044"/>
              </a:xfrm>
              <a:custGeom>
                <a:avLst/>
                <a:gdLst>
                  <a:gd name="connsiteX0" fmla="*/ 10235 w 16375"/>
                  <a:gd name="connsiteY0" fmla="*/ 53903 h 60043"/>
                  <a:gd name="connsiteX1" fmla="*/ 10235 w 16375"/>
                  <a:gd name="connsiteY1" fmla="*/ 10235 h 60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75" h="60043">
                    <a:moveTo>
                      <a:pt x="10235" y="53903"/>
                    </a:moveTo>
                    <a:lnTo>
                      <a:pt x="10235" y="10235"/>
                    </a:lnTo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22FCFE42-7215-4B45-9B9A-989AEA844264}"/>
                  </a:ext>
                </a:extLst>
              </p:cNvPr>
              <p:cNvSpPr/>
              <p:nvPr/>
            </p:nvSpPr>
            <p:spPr bwMode="gray">
              <a:xfrm>
                <a:off x="1035293" y="7404532"/>
                <a:ext cx="16376" cy="332969"/>
              </a:xfrm>
              <a:custGeom>
                <a:avLst/>
                <a:gdLst>
                  <a:gd name="connsiteX0" fmla="*/ 10235 w 16375"/>
                  <a:gd name="connsiteY0" fmla="*/ 326828 h 332968"/>
                  <a:gd name="connsiteX1" fmla="*/ 10235 w 16375"/>
                  <a:gd name="connsiteY1" fmla="*/ 10235 h 33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75" h="332968">
                    <a:moveTo>
                      <a:pt x="10235" y="326828"/>
                    </a:moveTo>
                    <a:lnTo>
                      <a:pt x="10235" y="10235"/>
                    </a:lnTo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FCB8A379-F483-4686-AF0B-A958EF7DA260}"/>
                  </a:ext>
                </a:extLst>
              </p:cNvPr>
              <p:cNvSpPr/>
              <p:nvPr/>
            </p:nvSpPr>
            <p:spPr bwMode="gray">
              <a:xfrm>
                <a:off x="1005271" y="7343396"/>
                <a:ext cx="76419" cy="76419"/>
              </a:xfrm>
              <a:custGeom>
                <a:avLst/>
                <a:gdLst>
                  <a:gd name="connsiteX0" fmla="*/ 71370 w 76419"/>
                  <a:gd name="connsiteY0" fmla="*/ 40802 h 76419"/>
                  <a:gd name="connsiteX1" fmla="*/ 40802 w 76419"/>
                  <a:gd name="connsiteY1" fmla="*/ 10235 h 76419"/>
                  <a:gd name="connsiteX2" fmla="*/ 10235 w 76419"/>
                  <a:gd name="connsiteY2" fmla="*/ 40802 h 76419"/>
                  <a:gd name="connsiteX3" fmla="*/ 40802 w 76419"/>
                  <a:gd name="connsiteY3" fmla="*/ 71370 h 76419"/>
                  <a:gd name="connsiteX4" fmla="*/ 71370 w 76419"/>
                  <a:gd name="connsiteY4" fmla="*/ 40802 h 7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419" h="76419">
                    <a:moveTo>
                      <a:pt x="71370" y="40802"/>
                    </a:moveTo>
                    <a:cubicBezTo>
                      <a:pt x="71370" y="23881"/>
                      <a:pt x="57724" y="10235"/>
                      <a:pt x="40802" y="10235"/>
                    </a:cubicBezTo>
                    <a:cubicBezTo>
                      <a:pt x="23881" y="10235"/>
                      <a:pt x="10235" y="23881"/>
                      <a:pt x="10235" y="40802"/>
                    </a:cubicBezTo>
                    <a:cubicBezTo>
                      <a:pt x="10235" y="57724"/>
                      <a:pt x="23881" y="71370"/>
                      <a:pt x="40802" y="71370"/>
                    </a:cubicBezTo>
                    <a:cubicBezTo>
                      <a:pt x="57178" y="71370"/>
                      <a:pt x="71370" y="57724"/>
                      <a:pt x="71370" y="40802"/>
                    </a:cubicBezTo>
                    <a:close/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9" name="Freihandform: Form 78">
                <a:extLst>
                  <a:ext uri="{FF2B5EF4-FFF2-40B4-BE49-F238E27FC236}">
                    <a16:creationId xmlns:a16="http://schemas.microsoft.com/office/drawing/2014/main" id="{21735283-D5DD-4A32-B5C8-ECFF1E6B567F}"/>
                  </a:ext>
                </a:extLst>
              </p:cNvPr>
              <p:cNvSpPr/>
              <p:nvPr/>
            </p:nvSpPr>
            <p:spPr bwMode="gray">
              <a:xfrm>
                <a:off x="722520" y="7532261"/>
                <a:ext cx="212882" cy="114629"/>
              </a:xfrm>
              <a:custGeom>
                <a:avLst/>
                <a:gdLst>
                  <a:gd name="connsiteX0" fmla="*/ 206741 w 212881"/>
                  <a:gd name="connsiteY0" fmla="*/ 10235 h 114628"/>
                  <a:gd name="connsiteX1" fmla="*/ 108488 w 212881"/>
                  <a:gd name="connsiteY1" fmla="*/ 108488 h 114628"/>
                  <a:gd name="connsiteX2" fmla="*/ 10235 w 212881"/>
                  <a:gd name="connsiteY2" fmla="*/ 10235 h 114628"/>
                  <a:gd name="connsiteX3" fmla="*/ 206741 w 212881"/>
                  <a:gd name="connsiteY3" fmla="*/ 10235 h 1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81" h="114628">
                    <a:moveTo>
                      <a:pt x="206741" y="10235"/>
                    </a:moveTo>
                    <a:cubicBezTo>
                      <a:pt x="206741" y="64274"/>
                      <a:pt x="163073" y="108488"/>
                      <a:pt x="108488" y="108488"/>
                    </a:cubicBezTo>
                    <a:cubicBezTo>
                      <a:pt x="54448" y="108488"/>
                      <a:pt x="10235" y="64820"/>
                      <a:pt x="10235" y="10235"/>
                    </a:cubicBezTo>
                    <a:lnTo>
                      <a:pt x="206741" y="10235"/>
                    </a:lnTo>
                    <a:close/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0" name="Freihandform: Form 79">
                <a:extLst>
                  <a:ext uri="{FF2B5EF4-FFF2-40B4-BE49-F238E27FC236}">
                    <a16:creationId xmlns:a16="http://schemas.microsoft.com/office/drawing/2014/main" id="{7E43D3B4-A1AB-4E32-ACB1-D34510B67B9D}"/>
                  </a:ext>
                </a:extLst>
              </p:cNvPr>
              <p:cNvSpPr/>
              <p:nvPr/>
            </p:nvSpPr>
            <p:spPr bwMode="gray">
              <a:xfrm>
                <a:off x="763459" y="7391977"/>
                <a:ext cx="76419" cy="98253"/>
              </a:xfrm>
              <a:custGeom>
                <a:avLst/>
                <a:gdLst>
                  <a:gd name="connsiteX0" fmla="*/ 10235 w 76419"/>
                  <a:gd name="connsiteY0" fmla="*/ 92658 h 98253"/>
                  <a:gd name="connsiteX1" fmla="*/ 67549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10235" y="92658"/>
                    </a:moveTo>
                    <a:lnTo>
                      <a:pt x="67549" y="10235"/>
                    </a:lnTo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64A346BF-8C5D-49AD-A124-AFAA2C8C0D82}"/>
                  </a:ext>
                </a:extLst>
              </p:cNvPr>
              <p:cNvSpPr/>
              <p:nvPr/>
            </p:nvSpPr>
            <p:spPr bwMode="gray">
              <a:xfrm>
                <a:off x="820773" y="7391977"/>
                <a:ext cx="76419" cy="98253"/>
              </a:xfrm>
              <a:custGeom>
                <a:avLst/>
                <a:gdLst>
                  <a:gd name="connsiteX0" fmla="*/ 68095 w 76419"/>
                  <a:gd name="connsiteY0" fmla="*/ 92658 h 98253"/>
                  <a:gd name="connsiteX1" fmla="*/ 10235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68095" y="92658"/>
                    </a:moveTo>
                    <a:lnTo>
                      <a:pt x="10235" y="10235"/>
                    </a:lnTo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D015D104-DF3E-4DC4-9B38-F85B7CFBB713}"/>
                  </a:ext>
                </a:extLst>
              </p:cNvPr>
              <p:cNvSpPr/>
              <p:nvPr/>
            </p:nvSpPr>
            <p:spPr bwMode="gray">
              <a:xfrm>
                <a:off x="820773" y="7373964"/>
                <a:ext cx="201965" cy="38210"/>
              </a:xfrm>
              <a:custGeom>
                <a:avLst/>
                <a:gdLst>
                  <a:gd name="connsiteX0" fmla="*/ 194186 w 201964"/>
                  <a:gd name="connsiteY0" fmla="*/ 10235 h 38209"/>
                  <a:gd name="connsiteX1" fmla="*/ 10235 w 201964"/>
                  <a:gd name="connsiteY1" fmla="*/ 28248 h 3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964" h="38209">
                    <a:moveTo>
                      <a:pt x="194186" y="10235"/>
                    </a:moveTo>
                    <a:lnTo>
                      <a:pt x="10235" y="28248"/>
                    </a:lnTo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2C0360CC-7913-4569-9B86-CAE454204ED7}"/>
                  </a:ext>
                </a:extLst>
              </p:cNvPr>
              <p:cNvSpPr/>
              <p:nvPr/>
            </p:nvSpPr>
            <p:spPr bwMode="gray">
              <a:xfrm>
                <a:off x="1152105" y="7532261"/>
                <a:ext cx="212882" cy="114629"/>
              </a:xfrm>
              <a:custGeom>
                <a:avLst/>
                <a:gdLst>
                  <a:gd name="connsiteX0" fmla="*/ 10235 w 212881"/>
                  <a:gd name="connsiteY0" fmla="*/ 10235 h 114628"/>
                  <a:gd name="connsiteX1" fmla="*/ 108488 w 212881"/>
                  <a:gd name="connsiteY1" fmla="*/ 108488 h 114628"/>
                  <a:gd name="connsiteX2" fmla="*/ 206741 w 212881"/>
                  <a:gd name="connsiteY2" fmla="*/ 10235 h 114628"/>
                  <a:gd name="connsiteX3" fmla="*/ 10235 w 212881"/>
                  <a:gd name="connsiteY3" fmla="*/ 10235 h 1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81" h="114628">
                    <a:moveTo>
                      <a:pt x="10235" y="10235"/>
                    </a:moveTo>
                    <a:cubicBezTo>
                      <a:pt x="10235" y="64274"/>
                      <a:pt x="53903" y="108488"/>
                      <a:pt x="108488" y="108488"/>
                    </a:cubicBezTo>
                    <a:cubicBezTo>
                      <a:pt x="162527" y="108488"/>
                      <a:pt x="206741" y="64820"/>
                      <a:pt x="206741" y="10235"/>
                    </a:cubicBezTo>
                    <a:lnTo>
                      <a:pt x="10235" y="10235"/>
                    </a:lnTo>
                    <a:close/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69367CBC-3895-4765-8E38-B09ED6A9AA87}"/>
                  </a:ext>
                </a:extLst>
              </p:cNvPr>
              <p:cNvSpPr/>
              <p:nvPr/>
            </p:nvSpPr>
            <p:spPr bwMode="gray">
              <a:xfrm>
                <a:off x="1249812" y="7391977"/>
                <a:ext cx="76419" cy="98253"/>
              </a:xfrm>
              <a:custGeom>
                <a:avLst/>
                <a:gdLst>
                  <a:gd name="connsiteX0" fmla="*/ 68095 w 76419"/>
                  <a:gd name="connsiteY0" fmla="*/ 92658 h 98253"/>
                  <a:gd name="connsiteX1" fmla="*/ 10235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68095" y="92658"/>
                    </a:moveTo>
                    <a:lnTo>
                      <a:pt x="10235" y="10235"/>
                    </a:lnTo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F74EC5C7-42C6-4750-9BBE-950609F40562}"/>
                  </a:ext>
                </a:extLst>
              </p:cNvPr>
              <p:cNvSpPr/>
              <p:nvPr/>
            </p:nvSpPr>
            <p:spPr bwMode="gray">
              <a:xfrm>
                <a:off x="1192498" y="7391977"/>
                <a:ext cx="76419" cy="98253"/>
              </a:xfrm>
              <a:custGeom>
                <a:avLst/>
                <a:gdLst>
                  <a:gd name="connsiteX0" fmla="*/ 10235 w 76419"/>
                  <a:gd name="connsiteY0" fmla="*/ 92658 h 98253"/>
                  <a:gd name="connsiteX1" fmla="*/ 67549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10235" y="92658"/>
                    </a:moveTo>
                    <a:lnTo>
                      <a:pt x="67549" y="10235"/>
                    </a:lnTo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BB2AE97C-812C-4216-A27B-7DBC778A3537}"/>
                  </a:ext>
                </a:extLst>
              </p:cNvPr>
              <p:cNvSpPr/>
              <p:nvPr/>
            </p:nvSpPr>
            <p:spPr bwMode="gray">
              <a:xfrm>
                <a:off x="1066406" y="7373964"/>
                <a:ext cx="201965" cy="38210"/>
              </a:xfrm>
              <a:custGeom>
                <a:avLst/>
                <a:gdLst>
                  <a:gd name="connsiteX0" fmla="*/ 10235 w 201964"/>
                  <a:gd name="connsiteY0" fmla="*/ 10235 h 38209"/>
                  <a:gd name="connsiteX1" fmla="*/ 193640 w 201964"/>
                  <a:gd name="connsiteY1" fmla="*/ 28248 h 3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964" h="38209">
                    <a:moveTo>
                      <a:pt x="10235" y="10235"/>
                    </a:moveTo>
                    <a:lnTo>
                      <a:pt x="193640" y="28248"/>
                    </a:lnTo>
                  </a:path>
                </a:pathLst>
              </a:custGeom>
              <a:grpFill/>
              <a:ln w="114300" cap="rnd">
                <a:solidFill>
                  <a:srgbClr val="33444C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FD4FAEA1-0C59-4A83-A01B-B0B96AFA5FF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325076" y="1961971"/>
              <a:ext cx="799152" cy="744834"/>
              <a:chOff x="722520" y="7299728"/>
              <a:chExt cx="642467" cy="598799"/>
            </a:xfrm>
          </p:grpSpPr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BF7D9726-7B5B-43B1-B258-74C0A60BDEED}"/>
                  </a:ext>
                </a:extLst>
              </p:cNvPr>
              <p:cNvSpPr/>
              <p:nvPr/>
            </p:nvSpPr>
            <p:spPr bwMode="gray">
              <a:xfrm>
                <a:off x="820773" y="7827566"/>
                <a:ext cx="447597" cy="70961"/>
              </a:xfrm>
              <a:custGeom>
                <a:avLst/>
                <a:gdLst>
                  <a:gd name="connsiteX0" fmla="*/ 412527 w 447597"/>
                  <a:gd name="connsiteY0" fmla="*/ 63728 h 70960"/>
                  <a:gd name="connsiteX1" fmla="*/ 36981 w 447597"/>
                  <a:gd name="connsiteY1" fmla="*/ 63728 h 70960"/>
                  <a:gd name="connsiteX2" fmla="*/ 10235 w 447597"/>
                  <a:gd name="connsiteY2" fmla="*/ 36981 h 70960"/>
                  <a:gd name="connsiteX3" fmla="*/ 10235 w 447597"/>
                  <a:gd name="connsiteY3" fmla="*/ 36981 h 70960"/>
                  <a:gd name="connsiteX4" fmla="*/ 36981 w 447597"/>
                  <a:gd name="connsiteY4" fmla="*/ 10235 h 70960"/>
                  <a:gd name="connsiteX5" fmla="*/ 412527 w 447597"/>
                  <a:gd name="connsiteY5" fmla="*/ 10235 h 70960"/>
                  <a:gd name="connsiteX6" fmla="*/ 439273 w 447597"/>
                  <a:gd name="connsiteY6" fmla="*/ 36981 h 70960"/>
                  <a:gd name="connsiteX7" fmla="*/ 439273 w 447597"/>
                  <a:gd name="connsiteY7" fmla="*/ 36981 h 70960"/>
                  <a:gd name="connsiteX8" fmla="*/ 412527 w 447597"/>
                  <a:gd name="connsiteY8" fmla="*/ 63728 h 70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7597" h="70960">
                    <a:moveTo>
                      <a:pt x="412527" y="63728"/>
                    </a:moveTo>
                    <a:lnTo>
                      <a:pt x="36981" y="63728"/>
                    </a:lnTo>
                    <a:cubicBezTo>
                      <a:pt x="22243" y="63728"/>
                      <a:pt x="10235" y="51719"/>
                      <a:pt x="10235" y="36981"/>
                    </a:cubicBezTo>
                    <a:lnTo>
                      <a:pt x="10235" y="36981"/>
                    </a:lnTo>
                    <a:cubicBezTo>
                      <a:pt x="10235" y="22243"/>
                      <a:pt x="22243" y="10235"/>
                      <a:pt x="36981" y="10235"/>
                    </a:cubicBezTo>
                    <a:lnTo>
                      <a:pt x="412527" y="10235"/>
                    </a:lnTo>
                    <a:cubicBezTo>
                      <a:pt x="427264" y="10235"/>
                      <a:pt x="439273" y="22243"/>
                      <a:pt x="439273" y="36981"/>
                    </a:cubicBezTo>
                    <a:lnTo>
                      <a:pt x="439273" y="36981"/>
                    </a:lnTo>
                    <a:cubicBezTo>
                      <a:pt x="439273" y="51719"/>
                      <a:pt x="427264" y="63728"/>
                      <a:pt x="412527" y="6372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7B322C30-2F09-4AA9-84C2-20C5AF9351B9}"/>
                  </a:ext>
                </a:extLst>
              </p:cNvPr>
              <p:cNvSpPr/>
              <p:nvPr/>
            </p:nvSpPr>
            <p:spPr bwMode="gray">
              <a:xfrm>
                <a:off x="907018" y="7687517"/>
                <a:ext cx="272925" cy="125546"/>
              </a:xfrm>
              <a:custGeom>
                <a:avLst/>
                <a:gdLst>
                  <a:gd name="connsiteX0" fmla="*/ 176719 w 272925"/>
                  <a:gd name="connsiteY0" fmla="*/ 10235 h 125545"/>
                  <a:gd name="connsiteX1" fmla="*/ 100846 w 272925"/>
                  <a:gd name="connsiteY1" fmla="*/ 10235 h 125545"/>
                  <a:gd name="connsiteX2" fmla="*/ 10235 w 272925"/>
                  <a:gd name="connsiteY2" fmla="*/ 100846 h 125545"/>
                  <a:gd name="connsiteX3" fmla="*/ 10235 w 272925"/>
                  <a:gd name="connsiteY3" fmla="*/ 117221 h 125545"/>
                  <a:gd name="connsiteX4" fmla="*/ 267330 w 272925"/>
                  <a:gd name="connsiteY4" fmla="*/ 117221 h 125545"/>
                  <a:gd name="connsiteX5" fmla="*/ 267330 w 272925"/>
                  <a:gd name="connsiteY5" fmla="*/ 100846 h 125545"/>
                  <a:gd name="connsiteX6" fmla="*/ 176719 w 272925"/>
                  <a:gd name="connsiteY6" fmla="*/ 10235 h 12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925" h="125545">
                    <a:moveTo>
                      <a:pt x="176719" y="10235"/>
                    </a:moveTo>
                    <a:lnTo>
                      <a:pt x="100846" y="10235"/>
                    </a:lnTo>
                    <a:cubicBezTo>
                      <a:pt x="51173" y="10235"/>
                      <a:pt x="10235" y="50628"/>
                      <a:pt x="10235" y="100846"/>
                    </a:cubicBezTo>
                    <a:lnTo>
                      <a:pt x="10235" y="117221"/>
                    </a:lnTo>
                    <a:lnTo>
                      <a:pt x="267330" y="117221"/>
                    </a:lnTo>
                    <a:lnTo>
                      <a:pt x="267330" y="100846"/>
                    </a:lnTo>
                    <a:cubicBezTo>
                      <a:pt x="267330" y="50628"/>
                      <a:pt x="226391" y="10235"/>
                      <a:pt x="176719" y="1023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62EEF379-0F08-4035-9013-1B8345E7C71C}"/>
                  </a:ext>
                </a:extLst>
              </p:cNvPr>
              <p:cNvSpPr/>
              <p:nvPr/>
            </p:nvSpPr>
            <p:spPr bwMode="gray">
              <a:xfrm>
                <a:off x="1035293" y="7299728"/>
                <a:ext cx="16376" cy="60044"/>
              </a:xfrm>
              <a:custGeom>
                <a:avLst/>
                <a:gdLst>
                  <a:gd name="connsiteX0" fmla="*/ 10235 w 16375"/>
                  <a:gd name="connsiteY0" fmla="*/ 53903 h 60043"/>
                  <a:gd name="connsiteX1" fmla="*/ 10235 w 16375"/>
                  <a:gd name="connsiteY1" fmla="*/ 10235 h 60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75" h="60043">
                    <a:moveTo>
                      <a:pt x="10235" y="53903"/>
                    </a:moveTo>
                    <a:lnTo>
                      <a:pt x="10235" y="10235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1268C82F-2800-40B5-BFE5-6B85FEB9EF15}"/>
                  </a:ext>
                </a:extLst>
              </p:cNvPr>
              <p:cNvSpPr/>
              <p:nvPr/>
            </p:nvSpPr>
            <p:spPr bwMode="gray">
              <a:xfrm>
                <a:off x="1035293" y="7404532"/>
                <a:ext cx="16376" cy="332969"/>
              </a:xfrm>
              <a:custGeom>
                <a:avLst/>
                <a:gdLst>
                  <a:gd name="connsiteX0" fmla="*/ 10235 w 16375"/>
                  <a:gd name="connsiteY0" fmla="*/ 326828 h 332968"/>
                  <a:gd name="connsiteX1" fmla="*/ 10235 w 16375"/>
                  <a:gd name="connsiteY1" fmla="*/ 10235 h 332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75" h="332968">
                    <a:moveTo>
                      <a:pt x="10235" y="326828"/>
                    </a:moveTo>
                    <a:lnTo>
                      <a:pt x="10235" y="10235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0B1D72EC-32CC-4BCA-A7DC-20C17FDF669A}"/>
                  </a:ext>
                </a:extLst>
              </p:cNvPr>
              <p:cNvSpPr/>
              <p:nvPr/>
            </p:nvSpPr>
            <p:spPr bwMode="gray">
              <a:xfrm>
                <a:off x="1005271" y="7343396"/>
                <a:ext cx="76419" cy="76419"/>
              </a:xfrm>
              <a:custGeom>
                <a:avLst/>
                <a:gdLst>
                  <a:gd name="connsiteX0" fmla="*/ 71370 w 76419"/>
                  <a:gd name="connsiteY0" fmla="*/ 40802 h 76419"/>
                  <a:gd name="connsiteX1" fmla="*/ 40802 w 76419"/>
                  <a:gd name="connsiteY1" fmla="*/ 10235 h 76419"/>
                  <a:gd name="connsiteX2" fmla="*/ 10235 w 76419"/>
                  <a:gd name="connsiteY2" fmla="*/ 40802 h 76419"/>
                  <a:gd name="connsiteX3" fmla="*/ 40802 w 76419"/>
                  <a:gd name="connsiteY3" fmla="*/ 71370 h 76419"/>
                  <a:gd name="connsiteX4" fmla="*/ 71370 w 76419"/>
                  <a:gd name="connsiteY4" fmla="*/ 40802 h 7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419" h="76419">
                    <a:moveTo>
                      <a:pt x="71370" y="40802"/>
                    </a:moveTo>
                    <a:cubicBezTo>
                      <a:pt x="71370" y="23881"/>
                      <a:pt x="57724" y="10235"/>
                      <a:pt x="40802" y="10235"/>
                    </a:cubicBezTo>
                    <a:cubicBezTo>
                      <a:pt x="23881" y="10235"/>
                      <a:pt x="10235" y="23881"/>
                      <a:pt x="10235" y="40802"/>
                    </a:cubicBezTo>
                    <a:cubicBezTo>
                      <a:pt x="10235" y="57724"/>
                      <a:pt x="23881" y="71370"/>
                      <a:pt x="40802" y="71370"/>
                    </a:cubicBezTo>
                    <a:cubicBezTo>
                      <a:pt x="57178" y="71370"/>
                      <a:pt x="71370" y="57724"/>
                      <a:pt x="71370" y="4080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95DEB91F-5ACA-46EB-BBC4-461B5A43F639}"/>
                  </a:ext>
                </a:extLst>
              </p:cNvPr>
              <p:cNvSpPr/>
              <p:nvPr/>
            </p:nvSpPr>
            <p:spPr bwMode="gray">
              <a:xfrm>
                <a:off x="722520" y="7532261"/>
                <a:ext cx="212882" cy="114629"/>
              </a:xfrm>
              <a:custGeom>
                <a:avLst/>
                <a:gdLst>
                  <a:gd name="connsiteX0" fmla="*/ 206741 w 212881"/>
                  <a:gd name="connsiteY0" fmla="*/ 10235 h 114628"/>
                  <a:gd name="connsiteX1" fmla="*/ 108488 w 212881"/>
                  <a:gd name="connsiteY1" fmla="*/ 108488 h 114628"/>
                  <a:gd name="connsiteX2" fmla="*/ 10235 w 212881"/>
                  <a:gd name="connsiteY2" fmla="*/ 10235 h 114628"/>
                  <a:gd name="connsiteX3" fmla="*/ 206741 w 212881"/>
                  <a:gd name="connsiteY3" fmla="*/ 10235 h 1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81" h="114628">
                    <a:moveTo>
                      <a:pt x="206741" y="10235"/>
                    </a:moveTo>
                    <a:cubicBezTo>
                      <a:pt x="206741" y="64274"/>
                      <a:pt x="163073" y="108488"/>
                      <a:pt x="108488" y="108488"/>
                    </a:cubicBezTo>
                    <a:cubicBezTo>
                      <a:pt x="54448" y="108488"/>
                      <a:pt x="10235" y="64820"/>
                      <a:pt x="10235" y="10235"/>
                    </a:cubicBezTo>
                    <a:lnTo>
                      <a:pt x="206741" y="10235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976418E6-DDEF-4823-9753-56F5A2A18113}"/>
                  </a:ext>
                </a:extLst>
              </p:cNvPr>
              <p:cNvSpPr/>
              <p:nvPr/>
            </p:nvSpPr>
            <p:spPr bwMode="gray">
              <a:xfrm>
                <a:off x="763459" y="7391977"/>
                <a:ext cx="76419" cy="98253"/>
              </a:xfrm>
              <a:custGeom>
                <a:avLst/>
                <a:gdLst>
                  <a:gd name="connsiteX0" fmla="*/ 10235 w 76419"/>
                  <a:gd name="connsiteY0" fmla="*/ 92658 h 98253"/>
                  <a:gd name="connsiteX1" fmla="*/ 67549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10235" y="92658"/>
                    </a:moveTo>
                    <a:lnTo>
                      <a:pt x="67549" y="10235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0A36FB76-DAC4-4506-91AE-8A06031FEA4C}"/>
                  </a:ext>
                </a:extLst>
              </p:cNvPr>
              <p:cNvSpPr/>
              <p:nvPr/>
            </p:nvSpPr>
            <p:spPr bwMode="gray">
              <a:xfrm>
                <a:off x="820773" y="7391977"/>
                <a:ext cx="76419" cy="98253"/>
              </a:xfrm>
              <a:custGeom>
                <a:avLst/>
                <a:gdLst>
                  <a:gd name="connsiteX0" fmla="*/ 68095 w 76419"/>
                  <a:gd name="connsiteY0" fmla="*/ 92658 h 98253"/>
                  <a:gd name="connsiteX1" fmla="*/ 10235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68095" y="92658"/>
                    </a:moveTo>
                    <a:lnTo>
                      <a:pt x="10235" y="10235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B375E97E-87E4-4398-A86B-92EF651A36DC}"/>
                  </a:ext>
                </a:extLst>
              </p:cNvPr>
              <p:cNvSpPr/>
              <p:nvPr/>
            </p:nvSpPr>
            <p:spPr bwMode="gray">
              <a:xfrm>
                <a:off x="820773" y="7373964"/>
                <a:ext cx="201965" cy="38210"/>
              </a:xfrm>
              <a:custGeom>
                <a:avLst/>
                <a:gdLst>
                  <a:gd name="connsiteX0" fmla="*/ 194186 w 201964"/>
                  <a:gd name="connsiteY0" fmla="*/ 10235 h 38209"/>
                  <a:gd name="connsiteX1" fmla="*/ 10235 w 201964"/>
                  <a:gd name="connsiteY1" fmla="*/ 28248 h 3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964" h="38209">
                    <a:moveTo>
                      <a:pt x="194186" y="10235"/>
                    </a:moveTo>
                    <a:lnTo>
                      <a:pt x="10235" y="28248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20DBEAE5-A12B-4DB2-8FFE-2A83898206C4}"/>
                  </a:ext>
                </a:extLst>
              </p:cNvPr>
              <p:cNvSpPr/>
              <p:nvPr/>
            </p:nvSpPr>
            <p:spPr bwMode="gray">
              <a:xfrm>
                <a:off x="1152105" y="7532261"/>
                <a:ext cx="212882" cy="114629"/>
              </a:xfrm>
              <a:custGeom>
                <a:avLst/>
                <a:gdLst>
                  <a:gd name="connsiteX0" fmla="*/ 10235 w 212881"/>
                  <a:gd name="connsiteY0" fmla="*/ 10235 h 114628"/>
                  <a:gd name="connsiteX1" fmla="*/ 108488 w 212881"/>
                  <a:gd name="connsiteY1" fmla="*/ 108488 h 114628"/>
                  <a:gd name="connsiteX2" fmla="*/ 206741 w 212881"/>
                  <a:gd name="connsiteY2" fmla="*/ 10235 h 114628"/>
                  <a:gd name="connsiteX3" fmla="*/ 10235 w 212881"/>
                  <a:gd name="connsiteY3" fmla="*/ 10235 h 1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81" h="114628">
                    <a:moveTo>
                      <a:pt x="10235" y="10235"/>
                    </a:moveTo>
                    <a:cubicBezTo>
                      <a:pt x="10235" y="64274"/>
                      <a:pt x="53903" y="108488"/>
                      <a:pt x="108488" y="108488"/>
                    </a:cubicBezTo>
                    <a:cubicBezTo>
                      <a:pt x="162527" y="108488"/>
                      <a:pt x="206741" y="64820"/>
                      <a:pt x="206741" y="10235"/>
                    </a:cubicBezTo>
                    <a:lnTo>
                      <a:pt x="10235" y="10235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502D3FD5-532B-4A19-83FC-ACFF9FBB4125}"/>
                  </a:ext>
                </a:extLst>
              </p:cNvPr>
              <p:cNvSpPr/>
              <p:nvPr/>
            </p:nvSpPr>
            <p:spPr bwMode="gray">
              <a:xfrm>
                <a:off x="1249812" y="7391977"/>
                <a:ext cx="76419" cy="98253"/>
              </a:xfrm>
              <a:custGeom>
                <a:avLst/>
                <a:gdLst>
                  <a:gd name="connsiteX0" fmla="*/ 68095 w 76419"/>
                  <a:gd name="connsiteY0" fmla="*/ 92658 h 98253"/>
                  <a:gd name="connsiteX1" fmla="*/ 10235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68095" y="92658"/>
                    </a:moveTo>
                    <a:lnTo>
                      <a:pt x="10235" y="10235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E3B28372-B4C1-4D54-A523-5B9F92DA1841}"/>
                  </a:ext>
                </a:extLst>
              </p:cNvPr>
              <p:cNvSpPr/>
              <p:nvPr/>
            </p:nvSpPr>
            <p:spPr bwMode="gray">
              <a:xfrm>
                <a:off x="1192498" y="7391977"/>
                <a:ext cx="76419" cy="98253"/>
              </a:xfrm>
              <a:custGeom>
                <a:avLst/>
                <a:gdLst>
                  <a:gd name="connsiteX0" fmla="*/ 10235 w 76419"/>
                  <a:gd name="connsiteY0" fmla="*/ 92658 h 98253"/>
                  <a:gd name="connsiteX1" fmla="*/ 67549 w 76419"/>
                  <a:gd name="connsiteY1" fmla="*/ 10235 h 9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419" h="98253">
                    <a:moveTo>
                      <a:pt x="10235" y="92658"/>
                    </a:moveTo>
                    <a:lnTo>
                      <a:pt x="67549" y="10235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3B5DA9A1-CD2D-4FF0-B5D7-9A284E14173D}"/>
                  </a:ext>
                </a:extLst>
              </p:cNvPr>
              <p:cNvSpPr/>
              <p:nvPr/>
            </p:nvSpPr>
            <p:spPr bwMode="gray">
              <a:xfrm>
                <a:off x="1066406" y="7373964"/>
                <a:ext cx="201965" cy="38210"/>
              </a:xfrm>
              <a:custGeom>
                <a:avLst/>
                <a:gdLst>
                  <a:gd name="connsiteX0" fmla="*/ 10235 w 201964"/>
                  <a:gd name="connsiteY0" fmla="*/ 10235 h 38209"/>
                  <a:gd name="connsiteX1" fmla="*/ 193640 w 201964"/>
                  <a:gd name="connsiteY1" fmla="*/ 28248 h 38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964" h="38209">
                    <a:moveTo>
                      <a:pt x="10235" y="10235"/>
                    </a:moveTo>
                    <a:lnTo>
                      <a:pt x="193640" y="28248"/>
                    </a:lnTo>
                  </a:path>
                </a:pathLst>
              </a:custGeom>
              <a:ln w="19050" cap="rnd">
                <a:solidFill>
                  <a:schemeClr val="accent2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784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8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G">
            <a:extLst>
              <a:ext uri="{FF2B5EF4-FFF2-40B4-BE49-F238E27FC236}">
                <a16:creationId xmlns:a16="http://schemas.microsoft.com/office/drawing/2014/main" id="{64CDBCE6-41AA-43AC-9867-988F0C6F0A2C}"/>
              </a:ext>
            </a:extLst>
          </p:cNvPr>
          <p:cNvSpPr>
            <a:spLocks noChangeAspect="1"/>
          </p:cNvSpPr>
          <p:nvPr/>
        </p:nvSpPr>
        <p:spPr bwMode="gray">
          <a:xfrm>
            <a:off x="1674" y="-25364"/>
            <a:ext cx="12193114" cy="6883363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u="sng" dirty="0"/>
          </a:p>
        </p:txBody>
      </p:sp>
      <p:sp>
        <p:nvSpPr>
          <p:cNvPr id="101" name="Inhalt 7">
            <a:extLst>
              <a:ext uri="{FF2B5EF4-FFF2-40B4-BE49-F238E27FC236}">
                <a16:creationId xmlns:a16="http://schemas.microsoft.com/office/drawing/2014/main" id="{FFBDCBC0-50CC-40FE-BE61-B620EC0CFE04}"/>
              </a:ext>
            </a:extLst>
          </p:cNvPr>
          <p:cNvSpPr txBox="1">
            <a:spLocks/>
          </p:cNvSpPr>
          <p:nvPr/>
        </p:nvSpPr>
        <p:spPr bwMode="gray">
          <a:xfrm>
            <a:off x="9057075" y="1532863"/>
            <a:ext cx="2592000" cy="792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Die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Hochschule</a:t>
            </a:r>
            <a:r>
              <a:rPr lang="de-DE" sz="1200" dirty="0">
                <a:solidFill>
                  <a:schemeClr val="bg1"/>
                </a:solidFill>
              </a:rPr>
              <a:t> haftet, soweit ihr ein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Organisationsverschulden</a:t>
            </a:r>
            <a:r>
              <a:rPr lang="de-DE" sz="1200" dirty="0">
                <a:solidFill>
                  <a:schemeClr val="bg1"/>
                </a:solidFill>
              </a:rPr>
              <a:t> vorwerfbar ist, der / dem Verletzten auf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Schadensersatz</a:t>
            </a:r>
            <a:r>
              <a:rPr lang="de-DE" sz="12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4" name="Trigger 2">
            <a:extLst>
              <a:ext uri="{FF2B5EF4-FFF2-40B4-BE49-F238E27FC236}">
                <a16:creationId xmlns:a16="http://schemas.microsoft.com/office/drawing/2014/main" id="{8417CA63-351F-4A1E-9361-F80B8C737D43}"/>
              </a:ext>
            </a:extLst>
          </p:cNvPr>
          <p:cNvSpPr txBox="1">
            <a:spLocks/>
          </p:cNvSpPr>
          <p:nvPr/>
        </p:nvSpPr>
        <p:spPr bwMode="gray">
          <a:xfrm>
            <a:off x="9057075" y="2598719"/>
            <a:ext cx="2592000" cy="82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accent1"/>
                </a:solidFill>
                <a:latin typeface="+mj-lt"/>
              </a:rPr>
              <a:t>Repositorien, Hochschulen oder andere Beteiligte </a:t>
            </a:r>
            <a:r>
              <a:rPr lang="de-DE" sz="1200" dirty="0">
                <a:solidFill>
                  <a:schemeClr val="bg1"/>
                </a:solidFill>
              </a:rPr>
              <a:t>haften, wenn sie sich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rechtsverletzende Inhalte zu eigen machen</a:t>
            </a:r>
            <a:r>
              <a:rPr lang="de-DE" sz="1200" dirty="0">
                <a:solidFill>
                  <a:schemeClr val="bg1"/>
                </a:solidFill>
              </a:rPr>
              <a:t>.** </a:t>
            </a:r>
            <a:r>
              <a:rPr lang="de-DE" sz="800" i="1" dirty="0">
                <a:solidFill>
                  <a:srgbClr val="FFFFFF"/>
                </a:solidFill>
                <a:latin typeface="Segoe UI Light" panose="020B0502040204020203" pitchFamily="34" charset="0"/>
              </a:rPr>
              <a:t>(Aktuelle Rechtslage von Art. 5 </a:t>
            </a:r>
            <a:r>
              <a:rPr lang="de-DE" sz="800" i="1" dirty="0">
                <a:solidFill>
                  <a:srgbClr val="FFFFFF"/>
                </a:solidFill>
                <a:latin typeface="Segoe UI Light" panose="020B0502040204020203" pitchFamily="34" charset="0"/>
                <a:hlinkClick r:id="rId3"/>
              </a:rPr>
              <a:t>Digital Service Act</a:t>
            </a:r>
            <a:r>
              <a:rPr lang="de-DE" sz="800" i="1" dirty="0">
                <a:solidFill>
                  <a:srgbClr val="FFFFFF"/>
                </a:solidFill>
                <a:latin typeface="Segoe UI Light" panose="020B0502040204020203" pitchFamily="34" charset="0"/>
              </a:rPr>
              <a:t> der EU beachten!)</a:t>
            </a:r>
            <a:endParaRPr lang="de-DE" sz="1050" dirty="0"/>
          </a:p>
          <a:p>
            <a:pPr marL="0" indent="0">
              <a:buNone/>
            </a:pPr>
            <a:endParaRPr lang="de-DE" sz="1050" i="1" dirty="0">
              <a:solidFill>
                <a:schemeClr val="bg1"/>
              </a:solidFill>
            </a:endParaRPr>
          </a:p>
        </p:txBody>
      </p:sp>
      <p:sp>
        <p:nvSpPr>
          <p:cNvPr id="35" name="Titel">
            <a:extLst>
              <a:ext uri="{FF2B5EF4-FFF2-40B4-BE49-F238E27FC236}">
                <a16:creationId xmlns:a16="http://schemas.microsoft.com/office/drawing/2014/main" id="{B4FD28D8-BBBA-479D-9869-F34EADB21C07}"/>
              </a:ext>
            </a:extLst>
          </p:cNvPr>
          <p:cNvSpPr txBox="1"/>
          <p:nvPr/>
        </p:nvSpPr>
        <p:spPr bwMode="gray">
          <a:xfrm>
            <a:off x="540000" y="3038603"/>
            <a:ext cx="3402441" cy="1314322"/>
          </a:xfrm>
          <a:prstGeom prst="rect">
            <a:avLst/>
          </a:prstGeom>
        </p:spPr>
        <p:txBody>
          <a:bodyPr wrap="none" lIns="0" tIns="0" rIns="0" bIns="0" rtlCol="0" anchor="b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de-DE" sz="3200" cap="all" dirty="0">
                <a:solidFill>
                  <a:srgbClr val="DCE04B"/>
                </a:solidFill>
              </a:rPr>
              <a:t>Haftungs-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folgen nach </a:t>
            </a:r>
            <a:br>
              <a:rPr lang="de-DE" sz="3200" cap="all" dirty="0">
                <a:solidFill>
                  <a:srgbClr val="DCE04B"/>
                </a:solidFill>
              </a:rPr>
            </a:br>
            <a:r>
              <a:rPr lang="de-DE" sz="3200" cap="all" dirty="0">
                <a:solidFill>
                  <a:srgbClr val="DCE04B"/>
                </a:solidFill>
              </a:rPr>
              <a:t>Akteur*innen </a:t>
            </a:r>
          </a:p>
        </p:txBody>
      </p:sp>
      <p:pic>
        <p:nvPicPr>
          <p:cNvPr id="28" name="Logo">
            <a:extLst>
              <a:ext uri="{FF2B5EF4-FFF2-40B4-BE49-F238E27FC236}">
                <a16:creationId xmlns:a16="http://schemas.microsoft.com/office/drawing/2014/main" id="{C995E935-8D78-432B-807A-412AA46924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96" name="Trigger 1.1">
            <a:extLst>
              <a:ext uri="{FF2B5EF4-FFF2-40B4-BE49-F238E27FC236}">
                <a16:creationId xmlns:a16="http://schemas.microsoft.com/office/drawing/2014/main" id="{3BAFB42C-57D2-4BCA-8C08-A1F5FBEF3784}"/>
              </a:ext>
            </a:extLst>
          </p:cNvPr>
          <p:cNvSpPr txBox="1">
            <a:spLocks/>
          </p:cNvSpPr>
          <p:nvPr/>
        </p:nvSpPr>
        <p:spPr bwMode="gray">
          <a:xfrm>
            <a:off x="5203757" y="3120719"/>
            <a:ext cx="2628000" cy="1476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Einer / einem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Arbeitnehmer*in bei Ausübung einer „gefahrgeneigten Tätigkeit“ </a:t>
            </a:r>
            <a:r>
              <a:rPr lang="de-DE" sz="1200" dirty="0">
                <a:solidFill>
                  <a:schemeClr val="bg1"/>
                </a:solidFill>
              </a:rPr>
              <a:t>steht ein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Freistellungs-anspruch</a:t>
            </a:r>
            <a:r>
              <a:rPr lang="de-DE" sz="1200" dirty="0">
                <a:solidFill>
                  <a:schemeClr val="bg1"/>
                </a:solidFill>
              </a:rPr>
              <a:t> gegen der / den Arbeitgeber*in zu, sollte sie / er sich Ansprüchen Dritter ausgesetzt sehe. Dies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erfasst auch eventuelle Prozesskosten</a:t>
            </a:r>
            <a:r>
              <a:rPr lang="de-DE" sz="1200" dirty="0">
                <a:solidFill>
                  <a:schemeClr val="bg1"/>
                </a:solidFill>
              </a:rPr>
              <a:t>.*</a:t>
            </a:r>
          </a:p>
        </p:txBody>
      </p:sp>
      <p:sp>
        <p:nvSpPr>
          <p:cNvPr id="97" name="Trigger 1">
            <a:extLst>
              <a:ext uri="{FF2B5EF4-FFF2-40B4-BE49-F238E27FC236}">
                <a16:creationId xmlns:a16="http://schemas.microsoft.com/office/drawing/2014/main" id="{DDB0F639-756E-4240-8FE3-3088A026BB43}"/>
              </a:ext>
            </a:extLst>
          </p:cNvPr>
          <p:cNvSpPr txBox="1">
            <a:spLocks/>
          </p:cNvSpPr>
          <p:nvPr/>
        </p:nvSpPr>
        <p:spPr bwMode="gray">
          <a:xfrm>
            <a:off x="5203757" y="1532863"/>
            <a:ext cx="2592000" cy="1332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Bei einer öffentlich-rechtlichen Ein-richtung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angestellte oder dienstver-pflichtete Wissenschaftler*innen </a:t>
            </a:r>
            <a:r>
              <a:rPr lang="de-DE" sz="1200" dirty="0">
                <a:solidFill>
                  <a:schemeClr val="bg1"/>
                </a:solidFill>
              </a:rPr>
              <a:t>können auf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Unterlassung oder Beseitigung</a:t>
            </a:r>
            <a:r>
              <a:rPr lang="de-DE" sz="1200" dirty="0">
                <a:solidFill>
                  <a:schemeClr val="accent1"/>
                </a:solidFill>
              </a:rPr>
              <a:t> </a:t>
            </a:r>
            <a:r>
              <a:rPr lang="de-DE" sz="1200" dirty="0">
                <a:solidFill>
                  <a:schemeClr val="bg1"/>
                </a:solidFill>
              </a:rPr>
              <a:t>der Verletzungs-handlungen in Anspruch genommen werden.*</a:t>
            </a:r>
          </a:p>
        </p:txBody>
      </p:sp>
      <p:cxnSp>
        <p:nvCxnSpPr>
          <p:cNvPr id="98" name="Gerader Verbinder 4">
            <a:extLst>
              <a:ext uri="{FF2B5EF4-FFF2-40B4-BE49-F238E27FC236}">
                <a16:creationId xmlns:a16="http://schemas.microsoft.com/office/drawing/2014/main" id="{64E4BE36-5C84-49DC-84C9-73B70AC52120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3757" y="1532865"/>
            <a:ext cx="0" cy="1332000"/>
          </a:xfrm>
          <a:prstGeom prst="line">
            <a:avLst/>
          </a:prstGeom>
          <a:ln w="63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rigger 1.2">
            <a:extLst>
              <a:ext uri="{FF2B5EF4-FFF2-40B4-BE49-F238E27FC236}">
                <a16:creationId xmlns:a16="http://schemas.microsoft.com/office/drawing/2014/main" id="{EA66F288-CC7F-4ED6-827C-40BF9D70B38B}"/>
              </a:ext>
            </a:extLst>
          </p:cNvPr>
          <p:cNvSpPr txBox="1">
            <a:spLocks/>
          </p:cNvSpPr>
          <p:nvPr/>
        </p:nvSpPr>
        <p:spPr bwMode="gray">
          <a:xfrm>
            <a:off x="5203757" y="4852575"/>
            <a:ext cx="2592000" cy="648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Das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anstellende Bundesland </a:t>
            </a:r>
            <a:r>
              <a:rPr lang="de-DE" sz="1200" dirty="0">
                <a:solidFill>
                  <a:schemeClr val="bg1"/>
                </a:solidFill>
              </a:rPr>
              <a:t>haftet auf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Schadensersatz</a:t>
            </a:r>
            <a:r>
              <a:rPr lang="de-DE" sz="1200" dirty="0">
                <a:solidFill>
                  <a:schemeClr val="bg1"/>
                </a:solidFill>
              </a:rPr>
              <a:t> im Rahmen der Staatshaftung.*</a:t>
            </a:r>
          </a:p>
        </p:txBody>
      </p:sp>
      <p:cxnSp>
        <p:nvCxnSpPr>
          <p:cNvPr id="100" name="Gerader Verbinder 3">
            <a:extLst>
              <a:ext uri="{FF2B5EF4-FFF2-40B4-BE49-F238E27FC236}">
                <a16:creationId xmlns:a16="http://schemas.microsoft.com/office/drawing/2014/main" id="{4F97431E-2C67-42CB-AB64-3B621F3A0543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3757" y="4442776"/>
            <a:ext cx="0" cy="1044000"/>
          </a:xfrm>
          <a:prstGeom prst="line">
            <a:avLst/>
          </a:prstGeom>
          <a:ln w="63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4">
            <a:extLst>
              <a:ext uri="{FF2B5EF4-FFF2-40B4-BE49-F238E27FC236}">
                <a16:creationId xmlns:a16="http://schemas.microsoft.com/office/drawing/2014/main" id="{9B886DCD-9227-40AF-87E1-F2C10A58BB83}"/>
              </a:ext>
            </a:extLst>
          </p:cNvPr>
          <p:cNvCxnSpPr>
            <a:cxnSpLocks/>
          </p:cNvCxnSpPr>
          <p:nvPr/>
        </p:nvCxnSpPr>
        <p:spPr bwMode="gray">
          <a:xfrm flipV="1">
            <a:off x="5203757" y="2724150"/>
            <a:ext cx="0" cy="1836000"/>
          </a:xfrm>
          <a:prstGeom prst="line">
            <a:avLst/>
          </a:prstGeom>
          <a:ln w="63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3">
            <a:extLst>
              <a:ext uri="{FF2B5EF4-FFF2-40B4-BE49-F238E27FC236}">
                <a16:creationId xmlns:a16="http://schemas.microsoft.com/office/drawing/2014/main" id="{6B2011BD-B316-4B76-8E44-E330E70BF16A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075" y="2249797"/>
            <a:ext cx="0" cy="1188000"/>
          </a:xfrm>
          <a:prstGeom prst="line">
            <a:avLst/>
          </a:prstGeom>
          <a:ln w="63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r Verbinder 3">
            <a:extLst>
              <a:ext uri="{FF2B5EF4-FFF2-40B4-BE49-F238E27FC236}">
                <a16:creationId xmlns:a16="http://schemas.microsoft.com/office/drawing/2014/main" id="{C219A004-61F7-41D7-ADAD-DF584C0C4FF3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075" y="1532863"/>
            <a:ext cx="0" cy="792000"/>
          </a:xfrm>
          <a:prstGeom prst="line">
            <a:avLst/>
          </a:prstGeom>
          <a:ln w="63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rigger 3">
            <a:extLst>
              <a:ext uri="{FF2B5EF4-FFF2-40B4-BE49-F238E27FC236}">
                <a16:creationId xmlns:a16="http://schemas.microsoft.com/office/drawing/2014/main" id="{D1F5088D-65F1-4540-8D0B-9EF9F5EE22F0}"/>
              </a:ext>
            </a:extLst>
          </p:cNvPr>
          <p:cNvSpPr txBox="1">
            <a:spLocks/>
          </p:cNvSpPr>
          <p:nvPr/>
        </p:nvSpPr>
        <p:spPr bwMode="gray">
          <a:xfrm>
            <a:off x="9057075" y="3700575"/>
            <a:ext cx="2592000" cy="1800000"/>
          </a:xfrm>
          <a:prstGeom prst="rect">
            <a:avLst/>
          </a:prstGeom>
        </p:spPr>
        <p:txBody>
          <a:bodyPr vert="horz" wrap="square" lIns="144000" tIns="0" rIns="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2700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egoe UI Light" panose="020B0604020202020204" pitchFamily="34" charset="0"/>
              <a:buChar char="•"/>
              <a:defRPr sz="12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Segoe UI Light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>
                <a:solidFill>
                  <a:schemeClr val="bg1"/>
                </a:solidFill>
              </a:rPr>
              <a:t>Die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Hochschule</a:t>
            </a:r>
            <a:r>
              <a:rPr lang="de-DE" sz="1200" dirty="0">
                <a:solidFill>
                  <a:schemeClr val="bg1"/>
                </a:solidFill>
              </a:rPr>
              <a:t> kann für die Rechtsverletzungen Dritter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als sog. Störerin auf Unterlassung und Beseitigung </a:t>
            </a:r>
            <a:r>
              <a:rPr lang="de-DE" sz="1200" dirty="0">
                <a:solidFill>
                  <a:schemeClr val="bg1"/>
                </a:solidFill>
              </a:rPr>
              <a:t>in Anspruch genommen werden, wenn sie </a:t>
            </a:r>
            <a:r>
              <a:rPr lang="de-DE" sz="1200" dirty="0">
                <a:solidFill>
                  <a:schemeClr val="accent1"/>
                </a:solidFill>
                <a:latin typeface="+mj-lt"/>
              </a:rPr>
              <a:t>willentlich eine adäquat kausale Ursache für die Rechtsverletzung gesetzt und die Rechtsverletzung, obwohl möglich und zumutbar, nicht abgewendet</a:t>
            </a:r>
            <a:r>
              <a:rPr lang="de-DE" sz="1200" dirty="0">
                <a:solidFill>
                  <a:schemeClr val="bg1"/>
                </a:solidFill>
              </a:rPr>
              <a:t> hat.***</a:t>
            </a:r>
          </a:p>
        </p:txBody>
      </p:sp>
      <p:cxnSp>
        <p:nvCxnSpPr>
          <p:cNvPr id="107" name="Gerader Verbinder 3">
            <a:extLst>
              <a:ext uri="{FF2B5EF4-FFF2-40B4-BE49-F238E27FC236}">
                <a16:creationId xmlns:a16="http://schemas.microsoft.com/office/drawing/2014/main" id="{6C3A3402-1875-4ACC-B9C9-DD866375BCAB}"/>
              </a:ext>
            </a:extLst>
          </p:cNvPr>
          <p:cNvCxnSpPr>
            <a:cxnSpLocks/>
          </p:cNvCxnSpPr>
          <p:nvPr/>
        </p:nvCxnSpPr>
        <p:spPr bwMode="gray">
          <a:xfrm flipV="1">
            <a:off x="9057075" y="3344925"/>
            <a:ext cx="0" cy="2124000"/>
          </a:xfrm>
          <a:prstGeom prst="line">
            <a:avLst/>
          </a:prstGeom>
          <a:ln w="63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Zusatztext">
            <a:extLst>
              <a:ext uri="{FF2B5EF4-FFF2-40B4-BE49-F238E27FC236}">
                <a16:creationId xmlns:a16="http://schemas.microsoft.com/office/drawing/2014/main" id="{E343CBB9-0D76-46B5-A6D5-70D507234064}"/>
              </a:ext>
            </a:extLst>
          </p:cNvPr>
          <p:cNvSpPr/>
          <p:nvPr/>
        </p:nvSpPr>
        <p:spPr bwMode="gray">
          <a:xfrm>
            <a:off x="4375150" y="5836600"/>
            <a:ext cx="7274447" cy="252000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>
              <a:spcAft>
                <a:spcPts val="0"/>
              </a:spcAft>
            </a:pP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** Dies ist der Fall, wenn die / der verständige Nutzer*in den Eindruck gewinnt, es handelt sich um eigene Inhalte, weil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die inhaltliche Verantwortung übernommen 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wird. Indiz dafür ist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u.a. eine Überprüfung der Inhalte 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durch die / den Anbieter*in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oder die Kennzeichnung als eigene Inhalte 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durch ein Logo oder die Herausgeberschaft.</a:t>
            </a:r>
          </a:p>
        </p:txBody>
      </p:sp>
      <p:sp>
        <p:nvSpPr>
          <p:cNvPr id="117" name="Zusatztext">
            <a:extLst>
              <a:ext uri="{FF2B5EF4-FFF2-40B4-BE49-F238E27FC236}">
                <a16:creationId xmlns:a16="http://schemas.microsoft.com/office/drawing/2014/main" id="{AD4A2DC9-7DB6-417C-9EA0-9356BF875A1A}"/>
              </a:ext>
            </a:extLst>
          </p:cNvPr>
          <p:cNvSpPr/>
          <p:nvPr/>
        </p:nvSpPr>
        <p:spPr bwMode="gray">
          <a:xfrm>
            <a:off x="4371509" y="5652451"/>
            <a:ext cx="7274447" cy="18000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* Dadurch wird allerdings nicht die Gefahr der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strafrechtlichen Verfolgung bei einer vorsätzlichen Urheberrechtsverletzung 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(das Wissen um diese genügt) ausgeschlossen.</a:t>
            </a:r>
          </a:p>
        </p:txBody>
      </p:sp>
      <p:sp>
        <p:nvSpPr>
          <p:cNvPr id="19" name="Zusatztext">
            <a:extLst>
              <a:ext uri="{FF2B5EF4-FFF2-40B4-BE49-F238E27FC236}">
                <a16:creationId xmlns:a16="http://schemas.microsoft.com/office/drawing/2014/main" id="{B3937E43-E908-43B8-8E39-84A514C87711}"/>
              </a:ext>
            </a:extLst>
          </p:cNvPr>
          <p:cNvSpPr/>
          <p:nvPr/>
        </p:nvSpPr>
        <p:spPr bwMode="gray">
          <a:xfrm>
            <a:off x="4375150" y="6092750"/>
            <a:ext cx="7274447" cy="180000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>
              <a:spcAft>
                <a:spcPts val="0"/>
              </a:spcAft>
            </a:pP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*** Dabei bestehen jedoch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keine allgemeinen Überwachungspflichten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, vielmehr sind diese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nach den Umständen des Einzelfalls angemessen 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zu beurteilen.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0FACC31-4EB6-4DA8-BF7F-901A2B38F28A}"/>
              </a:ext>
            </a:extLst>
          </p:cNvPr>
          <p:cNvGrpSpPr/>
          <p:nvPr/>
        </p:nvGrpSpPr>
        <p:grpSpPr bwMode="gray">
          <a:xfrm>
            <a:off x="540000" y="1579242"/>
            <a:ext cx="1584228" cy="1130400"/>
            <a:chOff x="540000" y="1579242"/>
            <a:chExt cx="1584228" cy="1130400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9FFADF5C-CC83-4831-8E1A-61276509226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540000" y="1579242"/>
              <a:ext cx="1006248" cy="1130400"/>
              <a:chOff x="540000" y="1579242"/>
              <a:chExt cx="1006248" cy="1130400"/>
            </a:xfrm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555AE88F-D762-4CAC-AC05-829DCB24B966}"/>
                  </a:ext>
                </a:extLst>
              </p:cNvPr>
              <p:cNvSpPr/>
              <p:nvPr/>
            </p:nvSpPr>
            <p:spPr bwMode="gray">
              <a:xfrm>
                <a:off x="540000" y="1579242"/>
                <a:ext cx="1006248" cy="1130400"/>
              </a:xfrm>
              <a:custGeom>
                <a:avLst/>
                <a:gdLst>
                  <a:gd name="connsiteX0" fmla="*/ 510676 w 1006248"/>
                  <a:gd name="connsiteY0" fmla="*/ 18998 h 1130400"/>
                  <a:gd name="connsiteX1" fmla="*/ 233177 w 1006248"/>
                  <a:gd name="connsiteY1" fmla="*/ 245256 h 1130400"/>
                  <a:gd name="connsiteX2" fmla="*/ 228280 w 1006248"/>
                  <a:gd name="connsiteY2" fmla="*/ 293679 h 1130400"/>
                  <a:gd name="connsiteX3" fmla="*/ 218712 w 1006248"/>
                  <a:gd name="connsiteY3" fmla="*/ 291747 h 1130400"/>
                  <a:gd name="connsiteX4" fmla="*/ 208413 w 1006248"/>
                  <a:gd name="connsiteY4" fmla="*/ 293826 h 1130400"/>
                  <a:gd name="connsiteX5" fmla="*/ 208413 w 1006248"/>
                  <a:gd name="connsiteY5" fmla="*/ 292669 h 1130400"/>
                  <a:gd name="connsiteX6" fmla="*/ 205235 w 1006248"/>
                  <a:gd name="connsiteY6" fmla="*/ 294468 h 1130400"/>
                  <a:gd name="connsiteX7" fmla="*/ 196291 w 1006248"/>
                  <a:gd name="connsiteY7" fmla="*/ 296274 h 1130400"/>
                  <a:gd name="connsiteX8" fmla="*/ 177983 w 1006248"/>
                  <a:gd name="connsiteY8" fmla="*/ 308618 h 1130400"/>
                  <a:gd name="connsiteX9" fmla="*/ 176589 w 1006248"/>
                  <a:gd name="connsiteY9" fmla="*/ 310685 h 1130400"/>
                  <a:gd name="connsiteX10" fmla="*/ 174287 w 1006248"/>
                  <a:gd name="connsiteY10" fmla="*/ 311988 h 1130400"/>
                  <a:gd name="connsiteX11" fmla="*/ 160537 w 1006248"/>
                  <a:gd name="connsiteY11" fmla="*/ 349189 h 1130400"/>
                  <a:gd name="connsiteX12" fmla="*/ 164210 w 1006248"/>
                  <a:gd name="connsiteY12" fmla="*/ 369362 h 1130400"/>
                  <a:gd name="connsiteX13" fmla="*/ 165638 w 1006248"/>
                  <a:gd name="connsiteY13" fmla="*/ 371767 h 1130400"/>
                  <a:gd name="connsiteX14" fmla="*/ 165639 w 1006248"/>
                  <a:gd name="connsiteY14" fmla="*/ 371768 h 1130400"/>
                  <a:gd name="connsiteX15" fmla="*/ 165642 w 1006248"/>
                  <a:gd name="connsiteY15" fmla="*/ 371773 h 1130400"/>
                  <a:gd name="connsiteX16" fmla="*/ 174322 w 1006248"/>
                  <a:gd name="connsiteY16" fmla="*/ 386390 h 1130400"/>
                  <a:gd name="connsiteX17" fmla="*/ 176224 w 1006248"/>
                  <a:gd name="connsiteY17" fmla="*/ 387468 h 1130400"/>
                  <a:gd name="connsiteX18" fmla="*/ 177983 w 1006248"/>
                  <a:gd name="connsiteY18" fmla="*/ 390077 h 1130400"/>
                  <a:gd name="connsiteX19" fmla="*/ 196291 w 1006248"/>
                  <a:gd name="connsiteY19" fmla="*/ 402421 h 1130400"/>
                  <a:gd name="connsiteX20" fmla="*/ 206105 w 1006248"/>
                  <a:gd name="connsiteY20" fmla="*/ 404402 h 1130400"/>
                  <a:gd name="connsiteX21" fmla="*/ 208413 w 1006248"/>
                  <a:gd name="connsiteY21" fmla="*/ 405709 h 1130400"/>
                  <a:gd name="connsiteX22" fmla="*/ 208413 w 1006248"/>
                  <a:gd name="connsiteY22" fmla="*/ 404868 h 1130400"/>
                  <a:gd name="connsiteX23" fmla="*/ 218712 w 1006248"/>
                  <a:gd name="connsiteY23" fmla="*/ 406947 h 1130400"/>
                  <a:gd name="connsiteX24" fmla="*/ 227600 w 1006248"/>
                  <a:gd name="connsiteY24" fmla="*/ 405153 h 1130400"/>
                  <a:gd name="connsiteX25" fmla="*/ 240144 w 1006248"/>
                  <a:gd name="connsiteY25" fmla="*/ 487967 h 1130400"/>
                  <a:gd name="connsiteX26" fmla="*/ 400296 w 1006248"/>
                  <a:gd name="connsiteY26" fmla="*/ 664656 h 1130400"/>
                  <a:gd name="connsiteX27" fmla="*/ 409795 w 1006248"/>
                  <a:gd name="connsiteY27" fmla="*/ 668361 h 1130400"/>
                  <a:gd name="connsiteX28" fmla="*/ 415696 w 1006248"/>
                  <a:gd name="connsiteY28" fmla="*/ 670012 h 1130400"/>
                  <a:gd name="connsiteX29" fmla="*/ 415696 w 1006248"/>
                  <a:gd name="connsiteY29" fmla="*/ 765024 h 1130400"/>
                  <a:gd name="connsiteX30" fmla="*/ 398051 w 1006248"/>
                  <a:gd name="connsiteY30" fmla="*/ 765024 h 1130400"/>
                  <a:gd name="connsiteX31" fmla="*/ 397826 w 1006248"/>
                  <a:gd name="connsiteY31" fmla="*/ 764303 h 1130400"/>
                  <a:gd name="connsiteX32" fmla="*/ 315942 w 1006248"/>
                  <a:gd name="connsiteY32" fmla="*/ 764303 h 1130400"/>
                  <a:gd name="connsiteX33" fmla="*/ 18998 w 1006248"/>
                  <a:gd name="connsiteY33" fmla="*/ 1061246 h 1130400"/>
                  <a:gd name="connsiteX34" fmla="*/ 18998 w 1006248"/>
                  <a:gd name="connsiteY34" fmla="*/ 1111402 h 1130400"/>
                  <a:gd name="connsiteX35" fmla="*/ 987250 w 1006248"/>
                  <a:gd name="connsiteY35" fmla="*/ 1111402 h 1130400"/>
                  <a:gd name="connsiteX36" fmla="*/ 987535 w 1006248"/>
                  <a:gd name="connsiteY36" fmla="*/ 1111402 h 1130400"/>
                  <a:gd name="connsiteX37" fmla="*/ 987535 w 1006248"/>
                  <a:gd name="connsiteY37" fmla="*/ 1061246 h 1130400"/>
                  <a:gd name="connsiteX38" fmla="*/ 690591 w 1006248"/>
                  <a:gd name="connsiteY38" fmla="*/ 764303 h 1130400"/>
                  <a:gd name="connsiteX39" fmla="*/ 628086 w 1006248"/>
                  <a:gd name="connsiteY39" fmla="*/ 764303 h 1130400"/>
                  <a:gd name="connsiteX40" fmla="*/ 627861 w 1006248"/>
                  <a:gd name="connsiteY40" fmla="*/ 765024 h 1130400"/>
                  <a:gd name="connsiteX41" fmla="*/ 609847 w 1006248"/>
                  <a:gd name="connsiteY41" fmla="*/ 765024 h 1130400"/>
                  <a:gd name="connsiteX42" fmla="*/ 609847 w 1006248"/>
                  <a:gd name="connsiteY42" fmla="*/ 668492 h 1130400"/>
                  <a:gd name="connsiteX43" fmla="*/ 615738 w 1006248"/>
                  <a:gd name="connsiteY43" fmla="*/ 666746 h 1130400"/>
                  <a:gd name="connsiteX44" fmla="*/ 624001 w 1006248"/>
                  <a:gd name="connsiteY44" fmla="*/ 663421 h 1130400"/>
                  <a:gd name="connsiteX45" fmla="*/ 781442 w 1006248"/>
                  <a:gd name="connsiteY45" fmla="*/ 487187 h 1130400"/>
                  <a:gd name="connsiteX46" fmla="*/ 793809 w 1006248"/>
                  <a:gd name="connsiteY46" fmla="*/ 404789 h 1130400"/>
                  <a:gd name="connsiteX47" fmla="*/ 804500 w 1006248"/>
                  <a:gd name="connsiteY47" fmla="*/ 406947 h 1130400"/>
                  <a:gd name="connsiteX48" fmla="*/ 813035 w 1006248"/>
                  <a:gd name="connsiteY48" fmla="*/ 405224 h 1130400"/>
                  <a:gd name="connsiteX49" fmla="*/ 813035 w 1006248"/>
                  <a:gd name="connsiteY49" fmla="*/ 405709 h 1130400"/>
                  <a:gd name="connsiteX50" fmla="*/ 814368 w 1006248"/>
                  <a:gd name="connsiteY50" fmla="*/ 404955 h 1130400"/>
                  <a:gd name="connsiteX51" fmla="*/ 826921 w 1006248"/>
                  <a:gd name="connsiteY51" fmla="*/ 402421 h 1130400"/>
                  <a:gd name="connsiteX52" fmla="*/ 862100 w 1006248"/>
                  <a:gd name="connsiteY52" fmla="*/ 349347 h 1130400"/>
                  <a:gd name="connsiteX53" fmla="*/ 826921 w 1006248"/>
                  <a:gd name="connsiteY53" fmla="*/ 296274 h 1130400"/>
                  <a:gd name="connsiteX54" fmla="*/ 815231 w 1006248"/>
                  <a:gd name="connsiteY54" fmla="*/ 293914 h 1130400"/>
                  <a:gd name="connsiteX55" fmla="*/ 813035 w 1006248"/>
                  <a:gd name="connsiteY55" fmla="*/ 292669 h 1130400"/>
                  <a:gd name="connsiteX56" fmla="*/ 813035 w 1006248"/>
                  <a:gd name="connsiteY56" fmla="*/ 293470 h 1130400"/>
                  <a:gd name="connsiteX57" fmla="*/ 804500 w 1006248"/>
                  <a:gd name="connsiteY57" fmla="*/ 291747 h 1130400"/>
                  <a:gd name="connsiteX58" fmla="*/ 793111 w 1006248"/>
                  <a:gd name="connsiteY58" fmla="*/ 294046 h 1130400"/>
                  <a:gd name="connsiteX59" fmla="*/ 788176 w 1006248"/>
                  <a:gd name="connsiteY59" fmla="*/ 245256 h 1130400"/>
                  <a:gd name="connsiteX60" fmla="*/ 510676 w 1006248"/>
                  <a:gd name="connsiteY60" fmla="*/ 18998 h 1130400"/>
                  <a:gd name="connsiteX61" fmla="*/ 510676 w 1006248"/>
                  <a:gd name="connsiteY61" fmla="*/ 0 h 1130400"/>
                  <a:gd name="connsiteX62" fmla="*/ 811610 w 1006248"/>
                  <a:gd name="connsiteY62" fmla="*/ 273291 h 1130400"/>
                  <a:gd name="connsiteX63" fmla="*/ 879815 w 1006248"/>
                  <a:gd name="connsiteY63" fmla="*/ 349189 h 1130400"/>
                  <a:gd name="connsiteX64" fmla="*/ 812181 w 1006248"/>
                  <a:gd name="connsiteY64" fmla="*/ 424993 h 1130400"/>
                  <a:gd name="connsiteX65" fmla="*/ 628751 w 1006248"/>
                  <a:gd name="connsiteY65" fmla="*/ 682230 h 1130400"/>
                  <a:gd name="connsiteX66" fmla="*/ 628751 w 1006248"/>
                  <a:gd name="connsiteY66" fmla="*/ 745305 h 1130400"/>
                  <a:gd name="connsiteX67" fmla="*/ 690306 w 1006248"/>
                  <a:gd name="connsiteY67" fmla="*/ 745305 h 1130400"/>
                  <a:gd name="connsiteX68" fmla="*/ 1006248 w 1006248"/>
                  <a:gd name="connsiteY68" fmla="*/ 1061246 h 1130400"/>
                  <a:gd name="connsiteX69" fmla="*/ 1006248 w 1006248"/>
                  <a:gd name="connsiteY69" fmla="*/ 1130400 h 1130400"/>
                  <a:gd name="connsiteX70" fmla="*/ 0 w 1006248"/>
                  <a:gd name="connsiteY70" fmla="*/ 1130400 h 1130400"/>
                  <a:gd name="connsiteX71" fmla="*/ 0 w 1006248"/>
                  <a:gd name="connsiteY71" fmla="*/ 1061246 h 1130400"/>
                  <a:gd name="connsiteX72" fmla="*/ 315942 w 1006248"/>
                  <a:gd name="connsiteY72" fmla="*/ 745305 h 1130400"/>
                  <a:gd name="connsiteX73" fmla="*/ 396876 w 1006248"/>
                  <a:gd name="connsiteY73" fmla="*/ 745305 h 1130400"/>
                  <a:gd name="connsiteX74" fmla="*/ 396876 w 1006248"/>
                  <a:gd name="connsiteY74" fmla="*/ 683845 h 1130400"/>
                  <a:gd name="connsiteX75" fmla="*/ 209267 w 1006248"/>
                  <a:gd name="connsiteY75" fmla="*/ 424993 h 1130400"/>
                  <a:gd name="connsiteX76" fmla="*/ 141633 w 1006248"/>
                  <a:gd name="connsiteY76" fmla="*/ 349189 h 1130400"/>
                  <a:gd name="connsiteX77" fmla="*/ 209837 w 1006248"/>
                  <a:gd name="connsiteY77" fmla="*/ 273291 h 1130400"/>
                  <a:gd name="connsiteX78" fmla="*/ 510676 w 1006248"/>
                  <a:gd name="connsiteY78" fmla="*/ 0 h 113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006248" h="1130400">
                    <a:moveTo>
                      <a:pt x="510676" y="18998"/>
                    </a:moveTo>
                    <a:cubicBezTo>
                      <a:pt x="374030" y="18998"/>
                      <a:pt x="259640" y="116309"/>
                      <a:pt x="233177" y="245256"/>
                    </a:cubicBezTo>
                    <a:lnTo>
                      <a:pt x="228280" y="293679"/>
                    </a:lnTo>
                    <a:lnTo>
                      <a:pt x="218712" y="291747"/>
                    </a:lnTo>
                    <a:lnTo>
                      <a:pt x="208413" y="293826"/>
                    </a:lnTo>
                    <a:lnTo>
                      <a:pt x="208413" y="292669"/>
                    </a:lnTo>
                    <a:lnTo>
                      <a:pt x="205235" y="294468"/>
                    </a:lnTo>
                    <a:lnTo>
                      <a:pt x="196291" y="296274"/>
                    </a:lnTo>
                    <a:cubicBezTo>
                      <a:pt x="189400" y="299188"/>
                      <a:pt x="183194" y="303406"/>
                      <a:pt x="177983" y="308618"/>
                    </a:cubicBezTo>
                    <a:lnTo>
                      <a:pt x="176589" y="310685"/>
                    </a:lnTo>
                    <a:lnTo>
                      <a:pt x="174287" y="311988"/>
                    </a:lnTo>
                    <a:cubicBezTo>
                      <a:pt x="165714" y="321998"/>
                      <a:pt x="160537" y="334988"/>
                      <a:pt x="160537" y="349189"/>
                    </a:cubicBezTo>
                    <a:cubicBezTo>
                      <a:pt x="160537" y="356290"/>
                      <a:pt x="161837" y="363088"/>
                      <a:pt x="164210" y="369362"/>
                    </a:cubicBezTo>
                    <a:lnTo>
                      <a:pt x="165638" y="371767"/>
                    </a:lnTo>
                    <a:lnTo>
                      <a:pt x="165639" y="371768"/>
                    </a:lnTo>
                    <a:lnTo>
                      <a:pt x="165642" y="371773"/>
                    </a:lnTo>
                    <a:lnTo>
                      <a:pt x="174322" y="386390"/>
                    </a:lnTo>
                    <a:lnTo>
                      <a:pt x="176224" y="387468"/>
                    </a:lnTo>
                    <a:lnTo>
                      <a:pt x="177983" y="390077"/>
                    </a:lnTo>
                    <a:cubicBezTo>
                      <a:pt x="183194" y="395288"/>
                      <a:pt x="189400" y="399506"/>
                      <a:pt x="196291" y="402421"/>
                    </a:cubicBezTo>
                    <a:lnTo>
                      <a:pt x="206105" y="404402"/>
                    </a:lnTo>
                    <a:lnTo>
                      <a:pt x="208413" y="405709"/>
                    </a:lnTo>
                    <a:lnTo>
                      <a:pt x="208413" y="404868"/>
                    </a:lnTo>
                    <a:lnTo>
                      <a:pt x="218712" y="406947"/>
                    </a:lnTo>
                    <a:lnTo>
                      <a:pt x="227600" y="405153"/>
                    </a:lnTo>
                    <a:lnTo>
                      <a:pt x="240144" y="487967"/>
                    </a:lnTo>
                    <a:cubicBezTo>
                      <a:pt x="264968" y="567676"/>
                      <a:pt x="324136" y="632383"/>
                      <a:pt x="400296" y="664656"/>
                    </a:cubicBezTo>
                    <a:lnTo>
                      <a:pt x="409795" y="668361"/>
                    </a:lnTo>
                    <a:lnTo>
                      <a:pt x="415696" y="670012"/>
                    </a:lnTo>
                    <a:lnTo>
                      <a:pt x="415696" y="765024"/>
                    </a:lnTo>
                    <a:lnTo>
                      <a:pt x="398051" y="765024"/>
                    </a:lnTo>
                    <a:lnTo>
                      <a:pt x="397826" y="764303"/>
                    </a:lnTo>
                    <a:lnTo>
                      <a:pt x="315942" y="764303"/>
                    </a:lnTo>
                    <a:cubicBezTo>
                      <a:pt x="152178" y="764303"/>
                      <a:pt x="18998" y="897481"/>
                      <a:pt x="18998" y="1061246"/>
                    </a:cubicBezTo>
                    <a:lnTo>
                      <a:pt x="18998" y="1111402"/>
                    </a:lnTo>
                    <a:lnTo>
                      <a:pt x="987250" y="1111402"/>
                    </a:lnTo>
                    <a:lnTo>
                      <a:pt x="987535" y="1111402"/>
                    </a:lnTo>
                    <a:lnTo>
                      <a:pt x="987535" y="1061246"/>
                    </a:lnTo>
                    <a:cubicBezTo>
                      <a:pt x="987535" y="897481"/>
                      <a:pt x="854357" y="764303"/>
                      <a:pt x="690591" y="764303"/>
                    </a:cubicBezTo>
                    <a:lnTo>
                      <a:pt x="628086" y="764303"/>
                    </a:lnTo>
                    <a:lnTo>
                      <a:pt x="627861" y="765024"/>
                    </a:lnTo>
                    <a:lnTo>
                      <a:pt x="609847" y="765024"/>
                    </a:lnTo>
                    <a:lnTo>
                      <a:pt x="609847" y="668492"/>
                    </a:lnTo>
                    <a:lnTo>
                      <a:pt x="615738" y="666746"/>
                    </a:lnTo>
                    <a:lnTo>
                      <a:pt x="624001" y="663421"/>
                    </a:lnTo>
                    <a:cubicBezTo>
                      <a:pt x="698950" y="630578"/>
                      <a:pt x="757067" y="566210"/>
                      <a:pt x="781442" y="487187"/>
                    </a:cubicBezTo>
                    <a:lnTo>
                      <a:pt x="793809" y="404789"/>
                    </a:lnTo>
                    <a:lnTo>
                      <a:pt x="804500" y="406947"/>
                    </a:lnTo>
                    <a:lnTo>
                      <a:pt x="813035" y="405224"/>
                    </a:lnTo>
                    <a:lnTo>
                      <a:pt x="813035" y="405709"/>
                    </a:lnTo>
                    <a:lnTo>
                      <a:pt x="814368" y="404955"/>
                    </a:lnTo>
                    <a:lnTo>
                      <a:pt x="826921" y="402421"/>
                    </a:lnTo>
                    <a:cubicBezTo>
                      <a:pt x="847594" y="393677"/>
                      <a:pt x="862100" y="373206"/>
                      <a:pt x="862100" y="349347"/>
                    </a:cubicBezTo>
                    <a:cubicBezTo>
                      <a:pt x="862100" y="325488"/>
                      <a:pt x="847594" y="305018"/>
                      <a:pt x="826921" y="296274"/>
                    </a:cubicBezTo>
                    <a:lnTo>
                      <a:pt x="815231" y="293914"/>
                    </a:lnTo>
                    <a:lnTo>
                      <a:pt x="813035" y="292669"/>
                    </a:lnTo>
                    <a:lnTo>
                      <a:pt x="813035" y="293470"/>
                    </a:lnTo>
                    <a:lnTo>
                      <a:pt x="804500" y="291747"/>
                    </a:lnTo>
                    <a:lnTo>
                      <a:pt x="793111" y="294046"/>
                    </a:lnTo>
                    <a:lnTo>
                      <a:pt x="788176" y="245256"/>
                    </a:lnTo>
                    <a:cubicBezTo>
                      <a:pt x="761713" y="116309"/>
                      <a:pt x="647322" y="18998"/>
                      <a:pt x="510676" y="18998"/>
                    </a:cubicBezTo>
                    <a:close/>
                    <a:moveTo>
                      <a:pt x="510676" y="0"/>
                    </a:moveTo>
                    <a:cubicBezTo>
                      <a:pt x="667603" y="0"/>
                      <a:pt x="796982" y="120164"/>
                      <a:pt x="811610" y="273291"/>
                    </a:cubicBezTo>
                    <a:cubicBezTo>
                      <a:pt x="849892" y="277376"/>
                      <a:pt x="879815" y="309863"/>
                      <a:pt x="879815" y="349189"/>
                    </a:cubicBezTo>
                    <a:cubicBezTo>
                      <a:pt x="879815" y="388326"/>
                      <a:pt x="850177" y="420623"/>
                      <a:pt x="812181" y="424993"/>
                    </a:cubicBezTo>
                    <a:cubicBezTo>
                      <a:pt x="804106" y="540787"/>
                      <a:pt x="730772" y="638724"/>
                      <a:pt x="628751" y="682230"/>
                    </a:cubicBezTo>
                    <a:lnTo>
                      <a:pt x="628751" y="745305"/>
                    </a:lnTo>
                    <a:lnTo>
                      <a:pt x="690306" y="745305"/>
                    </a:lnTo>
                    <a:cubicBezTo>
                      <a:pt x="864520" y="745305"/>
                      <a:pt x="1006248" y="887032"/>
                      <a:pt x="1006248" y="1061246"/>
                    </a:cubicBezTo>
                    <a:lnTo>
                      <a:pt x="1006248" y="1130400"/>
                    </a:lnTo>
                    <a:lnTo>
                      <a:pt x="0" y="1130400"/>
                    </a:lnTo>
                    <a:lnTo>
                      <a:pt x="0" y="1061246"/>
                    </a:lnTo>
                    <a:cubicBezTo>
                      <a:pt x="0" y="887032"/>
                      <a:pt x="141728" y="745305"/>
                      <a:pt x="315942" y="745305"/>
                    </a:cubicBezTo>
                    <a:lnTo>
                      <a:pt x="396876" y="745305"/>
                    </a:lnTo>
                    <a:lnTo>
                      <a:pt x="396876" y="683845"/>
                    </a:lnTo>
                    <a:cubicBezTo>
                      <a:pt x="292670" y="641383"/>
                      <a:pt x="217341" y="542307"/>
                      <a:pt x="209267" y="424993"/>
                    </a:cubicBezTo>
                    <a:cubicBezTo>
                      <a:pt x="171271" y="420623"/>
                      <a:pt x="141633" y="388326"/>
                      <a:pt x="141633" y="349189"/>
                    </a:cubicBezTo>
                    <a:cubicBezTo>
                      <a:pt x="141633" y="309863"/>
                      <a:pt x="171556" y="277376"/>
                      <a:pt x="209837" y="273291"/>
                    </a:cubicBezTo>
                    <a:cubicBezTo>
                      <a:pt x="224466" y="120164"/>
                      <a:pt x="353844" y="0"/>
                      <a:pt x="510676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 cap="flat">
                <a:noFill/>
                <a:prstDash val="solid"/>
                <a:miter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endParaRPr lang="de-DE" dirty="0"/>
              </a:p>
            </p:txBody>
          </p:sp>
          <p:sp>
            <p:nvSpPr>
              <p:cNvPr id="58" name="Grafik 13">
                <a:extLst>
                  <a:ext uri="{FF2B5EF4-FFF2-40B4-BE49-F238E27FC236}">
                    <a16:creationId xmlns:a16="http://schemas.microsoft.com/office/drawing/2014/main" id="{7B3BC57A-9593-400E-8FCC-C17CA18229D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985974" y="1820634"/>
                <a:ext cx="114300" cy="245334"/>
              </a:xfrm>
              <a:custGeom>
                <a:avLst/>
                <a:gdLst>
                  <a:gd name="connsiteX0" fmla="*/ 151686 w 509411"/>
                  <a:gd name="connsiteY0" fmla="*/ 784974 h 1093401"/>
                  <a:gd name="connsiteX1" fmla="*/ 140309 w 509411"/>
                  <a:gd name="connsiteY1" fmla="*/ 734412 h 1093401"/>
                  <a:gd name="connsiteX2" fmla="*/ 133989 w 509411"/>
                  <a:gd name="connsiteY2" fmla="*/ 673737 h 1093401"/>
                  <a:gd name="connsiteX3" fmla="*/ 152950 w 509411"/>
                  <a:gd name="connsiteY3" fmla="*/ 587782 h 1093401"/>
                  <a:gd name="connsiteX4" fmla="*/ 199720 w 509411"/>
                  <a:gd name="connsiteY4" fmla="*/ 515731 h 1093401"/>
                  <a:gd name="connsiteX5" fmla="*/ 261658 w 509411"/>
                  <a:gd name="connsiteY5" fmla="*/ 451265 h 1093401"/>
                  <a:gd name="connsiteX6" fmla="*/ 323596 w 509411"/>
                  <a:gd name="connsiteY6" fmla="*/ 389327 h 1093401"/>
                  <a:gd name="connsiteX7" fmla="*/ 370366 w 509411"/>
                  <a:gd name="connsiteY7" fmla="*/ 323596 h 1093401"/>
                  <a:gd name="connsiteX8" fmla="*/ 389327 w 509411"/>
                  <a:gd name="connsiteY8" fmla="*/ 247753 h 1093401"/>
                  <a:gd name="connsiteX9" fmla="*/ 375422 w 509411"/>
                  <a:gd name="connsiteY9" fmla="*/ 184551 h 1093401"/>
                  <a:gd name="connsiteX10" fmla="*/ 337501 w 509411"/>
                  <a:gd name="connsiteY10" fmla="*/ 140309 h 1093401"/>
                  <a:gd name="connsiteX11" fmla="*/ 283147 w 509411"/>
                  <a:gd name="connsiteY11" fmla="*/ 112500 h 1093401"/>
                  <a:gd name="connsiteX12" fmla="*/ 217416 w 509411"/>
                  <a:gd name="connsiteY12" fmla="*/ 102388 h 1093401"/>
                  <a:gd name="connsiteX13" fmla="*/ 0 w 509411"/>
                  <a:gd name="connsiteY13" fmla="*/ 200984 h 1093401"/>
                  <a:gd name="connsiteX14" fmla="*/ 0 w 509411"/>
                  <a:gd name="connsiteY14" fmla="*/ 70787 h 1093401"/>
                  <a:gd name="connsiteX15" fmla="*/ 235113 w 509411"/>
                  <a:gd name="connsiteY15" fmla="*/ 0 h 1093401"/>
                  <a:gd name="connsiteX16" fmla="*/ 341293 w 509411"/>
                  <a:gd name="connsiteY16" fmla="*/ 15169 h 1093401"/>
                  <a:gd name="connsiteX17" fmla="*/ 428512 w 509411"/>
                  <a:gd name="connsiteY17" fmla="*/ 59410 h 1093401"/>
                  <a:gd name="connsiteX18" fmla="*/ 487922 w 509411"/>
                  <a:gd name="connsiteY18" fmla="*/ 132725 h 1093401"/>
                  <a:gd name="connsiteX19" fmla="*/ 509411 w 509411"/>
                  <a:gd name="connsiteY19" fmla="*/ 233849 h 1093401"/>
                  <a:gd name="connsiteX20" fmla="*/ 490450 w 509411"/>
                  <a:gd name="connsiteY20" fmla="*/ 331181 h 1093401"/>
                  <a:gd name="connsiteX21" fmla="*/ 439889 w 509411"/>
                  <a:gd name="connsiteY21" fmla="*/ 409551 h 1093401"/>
                  <a:gd name="connsiteX22" fmla="*/ 376686 w 509411"/>
                  <a:gd name="connsiteY22" fmla="*/ 476546 h 1093401"/>
                  <a:gd name="connsiteX23" fmla="*/ 313484 w 509411"/>
                  <a:gd name="connsiteY23" fmla="*/ 538484 h 1093401"/>
                  <a:gd name="connsiteX24" fmla="*/ 265450 w 509411"/>
                  <a:gd name="connsiteY24" fmla="*/ 602951 h 1093401"/>
                  <a:gd name="connsiteX25" fmla="*/ 246489 w 509411"/>
                  <a:gd name="connsiteY25" fmla="*/ 676266 h 1093401"/>
                  <a:gd name="connsiteX26" fmla="*/ 254074 w 509411"/>
                  <a:gd name="connsiteY26" fmla="*/ 738204 h 1093401"/>
                  <a:gd name="connsiteX27" fmla="*/ 270506 w 509411"/>
                  <a:gd name="connsiteY27" fmla="*/ 784974 h 1093401"/>
                  <a:gd name="connsiteX28" fmla="*/ 151686 w 509411"/>
                  <a:gd name="connsiteY28" fmla="*/ 784974 h 1093401"/>
                  <a:gd name="connsiteX29" fmla="*/ 217416 w 509411"/>
                  <a:gd name="connsiteY29" fmla="*/ 1093401 h 1093401"/>
                  <a:gd name="connsiteX30" fmla="*/ 159270 w 509411"/>
                  <a:gd name="connsiteY30" fmla="*/ 1069384 h 1093401"/>
                  <a:gd name="connsiteX31" fmla="*/ 135253 w 509411"/>
                  <a:gd name="connsiteY31" fmla="*/ 1011238 h 1093401"/>
                  <a:gd name="connsiteX32" fmla="*/ 159270 w 509411"/>
                  <a:gd name="connsiteY32" fmla="*/ 953092 h 1093401"/>
                  <a:gd name="connsiteX33" fmla="*/ 217416 w 509411"/>
                  <a:gd name="connsiteY33" fmla="*/ 929075 h 1093401"/>
                  <a:gd name="connsiteX34" fmla="*/ 275562 w 509411"/>
                  <a:gd name="connsiteY34" fmla="*/ 953092 h 1093401"/>
                  <a:gd name="connsiteX35" fmla="*/ 299579 w 509411"/>
                  <a:gd name="connsiteY35" fmla="*/ 1011238 h 1093401"/>
                  <a:gd name="connsiteX36" fmla="*/ 275562 w 509411"/>
                  <a:gd name="connsiteY36" fmla="*/ 1069384 h 1093401"/>
                  <a:gd name="connsiteX37" fmla="*/ 217416 w 509411"/>
                  <a:gd name="connsiteY37" fmla="*/ 1093401 h 109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9411" h="1093401">
                    <a:moveTo>
                      <a:pt x="151686" y="784974"/>
                    </a:moveTo>
                    <a:cubicBezTo>
                      <a:pt x="146630" y="772333"/>
                      <a:pt x="142837" y="755901"/>
                      <a:pt x="140309" y="734412"/>
                    </a:cubicBezTo>
                    <a:cubicBezTo>
                      <a:pt x="137781" y="712923"/>
                      <a:pt x="133989" y="693962"/>
                      <a:pt x="133989" y="673737"/>
                    </a:cubicBezTo>
                    <a:cubicBezTo>
                      <a:pt x="133989" y="642136"/>
                      <a:pt x="140309" y="613063"/>
                      <a:pt x="152950" y="587782"/>
                    </a:cubicBezTo>
                    <a:cubicBezTo>
                      <a:pt x="165590" y="562501"/>
                      <a:pt x="180759" y="538484"/>
                      <a:pt x="199720" y="515731"/>
                    </a:cubicBezTo>
                    <a:cubicBezTo>
                      <a:pt x="218680" y="492979"/>
                      <a:pt x="238905" y="472754"/>
                      <a:pt x="261658" y="451265"/>
                    </a:cubicBezTo>
                    <a:cubicBezTo>
                      <a:pt x="284411" y="429776"/>
                      <a:pt x="304635" y="409551"/>
                      <a:pt x="323596" y="389327"/>
                    </a:cubicBezTo>
                    <a:cubicBezTo>
                      <a:pt x="342557" y="369102"/>
                      <a:pt x="357725" y="346349"/>
                      <a:pt x="370366" y="323596"/>
                    </a:cubicBezTo>
                    <a:cubicBezTo>
                      <a:pt x="383006" y="300843"/>
                      <a:pt x="389327" y="275562"/>
                      <a:pt x="389327" y="247753"/>
                    </a:cubicBezTo>
                    <a:cubicBezTo>
                      <a:pt x="389327" y="223736"/>
                      <a:pt x="384270" y="203512"/>
                      <a:pt x="375422" y="184551"/>
                    </a:cubicBezTo>
                    <a:cubicBezTo>
                      <a:pt x="366574" y="165590"/>
                      <a:pt x="353933" y="152950"/>
                      <a:pt x="337501" y="140309"/>
                    </a:cubicBezTo>
                    <a:cubicBezTo>
                      <a:pt x="321068" y="127669"/>
                      <a:pt x="303371" y="118820"/>
                      <a:pt x="283147" y="112500"/>
                    </a:cubicBezTo>
                    <a:cubicBezTo>
                      <a:pt x="262922" y="106180"/>
                      <a:pt x="240169" y="102388"/>
                      <a:pt x="217416" y="102388"/>
                    </a:cubicBezTo>
                    <a:cubicBezTo>
                      <a:pt x="133989" y="102388"/>
                      <a:pt x="60674" y="135253"/>
                      <a:pt x="0" y="200984"/>
                    </a:cubicBezTo>
                    <a:lnTo>
                      <a:pt x="0" y="70787"/>
                    </a:lnTo>
                    <a:cubicBezTo>
                      <a:pt x="75843" y="24017"/>
                      <a:pt x="154214" y="0"/>
                      <a:pt x="235113" y="0"/>
                    </a:cubicBezTo>
                    <a:cubicBezTo>
                      <a:pt x="273034" y="0"/>
                      <a:pt x="308428" y="5056"/>
                      <a:pt x="341293" y="15169"/>
                    </a:cubicBezTo>
                    <a:cubicBezTo>
                      <a:pt x="374158" y="25281"/>
                      <a:pt x="403231" y="39185"/>
                      <a:pt x="428512" y="59410"/>
                    </a:cubicBezTo>
                    <a:cubicBezTo>
                      <a:pt x="453793" y="79635"/>
                      <a:pt x="472754" y="103652"/>
                      <a:pt x="487922" y="132725"/>
                    </a:cubicBezTo>
                    <a:cubicBezTo>
                      <a:pt x="503091" y="161798"/>
                      <a:pt x="509411" y="195927"/>
                      <a:pt x="509411" y="233849"/>
                    </a:cubicBezTo>
                    <a:cubicBezTo>
                      <a:pt x="509411" y="270506"/>
                      <a:pt x="503091" y="303371"/>
                      <a:pt x="490450" y="331181"/>
                    </a:cubicBezTo>
                    <a:cubicBezTo>
                      <a:pt x="477810" y="358990"/>
                      <a:pt x="460113" y="385535"/>
                      <a:pt x="439889" y="409551"/>
                    </a:cubicBezTo>
                    <a:cubicBezTo>
                      <a:pt x="419664" y="433568"/>
                      <a:pt x="399439" y="456321"/>
                      <a:pt x="376686" y="476546"/>
                    </a:cubicBezTo>
                    <a:cubicBezTo>
                      <a:pt x="353933" y="496771"/>
                      <a:pt x="333709" y="518260"/>
                      <a:pt x="313484" y="538484"/>
                    </a:cubicBezTo>
                    <a:cubicBezTo>
                      <a:pt x="293259" y="558709"/>
                      <a:pt x="278090" y="580198"/>
                      <a:pt x="265450" y="602951"/>
                    </a:cubicBezTo>
                    <a:cubicBezTo>
                      <a:pt x="252810" y="625704"/>
                      <a:pt x="246489" y="649721"/>
                      <a:pt x="246489" y="676266"/>
                    </a:cubicBezTo>
                    <a:cubicBezTo>
                      <a:pt x="246489" y="699018"/>
                      <a:pt x="249017" y="719243"/>
                      <a:pt x="254074" y="738204"/>
                    </a:cubicBezTo>
                    <a:cubicBezTo>
                      <a:pt x="259130" y="757165"/>
                      <a:pt x="265450" y="772333"/>
                      <a:pt x="270506" y="784974"/>
                    </a:cubicBezTo>
                    <a:lnTo>
                      <a:pt x="151686" y="784974"/>
                    </a:lnTo>
                    <a:close/>
                    <a:moveTo>
                      <a:pt x="217416" y="1093401"/>
                    </a:moveTo>
                    <a:cubicBezTo>
                      <a:pt x="195927" y="1093401"/>
                      <a:pt x="176967" y="1085817"/>
                      <a:pt x="159270" y="1069384"/>
                    </a:cubicBezTo>
                    <a:cubicBezTo>
                      <a:pt x="144101" y="1054216"/>
                      <a:pt x="135253" y="1033991"/>
                      <a:pt x="135253" y="1011238"/>
                    </a:cubicBezTo>
                    <a:cubicBezTo>
                      <a:pt x="135253" y="988485"/>
                      <a:pt x="142837" y="968261"/>
                      <a:pt x="159270" y="953092"/>
                    </a:cubicBezTo>
                    <a:cubicBezTo>
                      <a:pt x="175703" y="936659"/>
                      <a:pt x="194663" y="929075"/>
                      <a:pt x="217416" y="929075"/>
                    </a:cubicBezTo>
                    <a:cubicBezTo>
                      <a:pt x="240169" y="929075"/>
                      <a:pt x="259130" y="936659"/>
                      <a:pt x="275562" y="953092"/>
                    </a:cubicBezTo>
                    <a:cubicBezTo>
                      <a:pt x="291995" y="969525"/>
                      <a:pt x="299579" y="988485"/>
                      <a:pt x="299579" y="1011238"/>
                    </a:cubicBezTo>
                    <a:cubicBezTo>
                      <a:pt x="299579" y="1033991"/>
                      <a:pt x="291995" y="1052952"/>
                      <a:pt x="275562" y="1069384"/>
                    </a:cubicBezTo>
                    <a:cubicBezTo>
                      <a:pt x="259130" y="1085817"/>
                      <a:pt x="238905" y="1093401"/>
                      <a:pt x="217416" y="1093401"/>
                    </a:cubicBezTo>
                    <a:close/>
                  </a:path>
                </a:pathLst>
              </a:custGeom>
              <a:solidFill>
                <a:srgbClr val="E6ECEE"/>
              </a:solidFill>
              <a:ln w="126206" cap="flat">
                <a:noFill/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A524CAA9-FFB0-4761-9CB7-897CC058ACE9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325076" y="1961971"/>
              <a:ext cx="799152" cy="744834"/>
              <a:chOff x="1325076" y="1961971"/>
              <a:chExt cx="799152" cy="744834"/>
            </a:xfrm>
          </p:grpSpPr>
          <p:grpSp>
            <p:nvGrpSpPr>
              <p:cNvPr id="73" name="Gruppieren 72">
                <a:extLst>
                  <a:ext uri="{FF2B5EF4-FFF2-40B4-BE49-F238E27FC236}">
                    <a16:creationId xmlns:a16="http://schemas.microsoft.com/office/drawing/2014/main" id="{F50E7D69-4696-4C23-A20E-330F4959AD89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1325076" y="1961971"/>
                <a:ext cx="799152" cy="744834"/>
                <a:chOff x="722520" y="7299728"/>
                <a:chExt cx="642467" cy="598799"/>
              </a:xfrm>
              <a:solidFill>
                <a:srgbClr val="33444C"/>
              </a:solidFill>
            </p:grpSpPr>
            <p:sp>
              <p:nvSpPr>
                <p:cNvPr id="74" name="Freihandform: Form 73">
                  <a:extLst>
                    <a:ext uri="{FF2B5EF4-FFF2-40B4-BE49-F238E27FC236}">
                      <a16:creationId xmlns:a16="http://schemas.microsoft.com/office/drawing/2014/main" id="{81D06D57-F524-4AF4-9531-EE91FB10D626}"/>
                    </a:ext>
                  </a:extLst>
                </p:cNvPr>
                <p:cNvSpPr/>
                <p:nvPr/>
              </p:nvSpPr>
              <p:spPr bwMode="gray">
                <a:xfrm>
                  <a:off x="820773" y="7827566"/>
                  <a:ext cx="447597" cy="70961"/>
                </a:xfrm>
                <a:custGeom>
                  <a:avLst/>
                  <a:gdLst>
                    <a:gd name="connsiteX0" fmla="*/ 412527 w 447597"/>
                    <a:gd name="connsiteY0" fmla="*/ 63728 h 70960"/>
                    <a:gd name="connsiteX1" fmla="*/ 36981 w 447597"/>
                    <a:gd name="connsiteY1" fmla="*/ 63728 h 70960"/>
                    <a:gd name="connsiteX2" fmla="*/ 10235 w 447597"/>
                    <a:gd name="connsiteY2" fmla="*/ 36981 h 70960"/>
                    <a:gd name="connsiteX3" fmla="*/ 10235 w 447597"/>
                    <a:gd name="connsiteY3" fmla="*/ 36981 h 70960"/>
                    <a:gd name="connsiteX4" fmla="*/ 36981 w 447597"/>
                    <a:gd name="connsiteY4" fmla="*/ 10235 h 70960"/>
                    <a:gd name="connsiteX5" fmla="*/ 412527 w 447597"/>
                    <a:gd name="connsiteY5" fmla="*/ 10235 h 70960"/>
                    <a:gd name="connsiteX6" fmla="*/ 439273 w 447597"/>
                    <a:gd name="connsiteY6" fmla="*/ 36981 h 70960"/>
                    <a:gd name="connsiteX7" fmla="*/ 439273 w 447597"/>
                    <a:gd name="connsiteY7" fmla="*/ 36981 h 70960"/>
                    <a:gd name="connsiteX8" fmla="*/ 412527 w 447597"/>
                    <a:gd name="connsiteY8" fmla="*/ 63728 h 70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7597" h="70960">
                      <a:moveTo>
                        <a:pt x="412527" y="63728"/>
                      </a:moveTo>
                      <a:lnTo>
                        <a:pt x="36981" y="63728"/>
                      </a:lnTo>
                      <a:cubicBezTo>
                        <a:pt x="22243" y="63728"/>
                        <a:pt x="10235" y="51719"/>
                        <a:pt x="10235" y="36981"/>
                      </a:cubicBezTo>
                      <a:lnTo>
                        <a:pt x="10235" y="36981"/>
                      </a:lnTo>
                      <a:cubicBezTo>
                        <a:pt x="10235" y="22243"/>
                        <a:pt x="22243" y="10235"/>
                        <a:pt x="36981" y="10235"/>
                      </a:cubicBezTo>
                      <a:lnTo>
                        <a:pt x="412527" y="10235"/>
                      </a:lnTo>
                      <a:cubicBezTo>
                        <a:pt x="427264" y="10235"/>
                        <a:pt x="439273" y="22243"/>
                        <a:pt x="439273" y="36981"/>
                      </a:cubicBezTo>
                      <a:lnTo>
                        <a:pt x="439273" y="36981"/>
                      </a:lnTo>
                      <a:cubicBezTo>
                        <a:pt x="439273" y="51719"/>
                        <a:pt x="427264" y="63728"/>
                        <a:pt x="412527" y="63728"/>
                      </a:cubicBezTo>
                      <a:close/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5" name="Freihandform: Form 74">
                  <a:extLst>
                    <a:ext uri="{FF2B5EF4-FFF2-40B4-BE49-F238E27FC236}">
                      <a16:creationId xmlns:a16="http://schemas.microsoft.com/office/drawing/2014/main" id="{37527119-A5F2-4A38-8C8B-80C9EE906D96}"/>
                    </a:ext>
                  </a:extLst>
                </p:cNvPr>
                <p:cNvSpPr/>
                <p:nvPr/>
              </p:nvSpPr>
              <p:spPr bwMode="gray">
                <a:xfrm>
                  <a:off x="907018" y="7687517"/>
                  <a:ext cx="272925" cy="125546"/>
                </a:xfrm>
                <a:custGeom>
                  <a:avLst/>
                  <a:gdLst>
                    <a:gd name="connsiteX0" fmla="*/ 176719 w 272925"/>
                    <a:gd name="connsiteY0" fmla="*/ 10235 h 125545"/>
                    <a:gd name="connsiteX1" fmla="*/ 100846 w 272925"/>
                    <a:gd name="connsiteY1" fmla="*/ 10235 h 125545"/>
                    <a:gd name="connsiteX2" fmla="*/ 10235 w 272925"/>
                    <a:gd name="connsiteY2" fmla="*/ 100846 h 125545"/>
                    <a:gd name="connsiteX3" fmla="*/ 10235 w 272925"/>
                    <a:gd name="connsiteY3" fmla="*/ 117221 h 125545"/>
                    <a:gd name="connsiteX4" fmla="*/ 267330 w 272925"/>
                    <a:gd name="connsiteY4" fmla="*/ 117221 h 125545"/>
                    <a:gd name="connsiteX5" fmla="*/ 267330 w 272925"/>
                    <a:gd name="connsiteY5" fmla="*/ 100846 h 125545"/>
                    <a:gd name="connsiteX6" fmla="*/ 176719 w 272925"/>
                    <a:gd name="connsiteY6" fmla="*/ 10235 h 125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2925" h="125545">
                      <a:moveTo>
                        <a:pt x="176719" y="10235"/>
                      </a:moveTo>
                      <a:lnTo>
                        <a:pt x="100846" y="10235"/>
                      </a:lnTo>
                      <a:cubicBezTo>
                        <a:pt x="51173" y="10235"/>
                        <a:pt x="10235" y="50628"/>
                        <a:pt x="10235" y="100846"/>
                      </a:cubicBezTo>
                      <a:lnTo>
                        <a:pt x="10235" y="117221"/>
                      </a:lnTo>
                      <a:lnTo>
                        <a:pt x="267330" y="117221"/>
                      </a:lnTo>
                      <a:lnTo>
                        <a:pt x="267330" y="100846"/>
                      </a:lnTo>
                      <a:cubicBezTo>
                        <a:pt x="267330" y="50628"/>
                        <a:pt x="226391" y="10235"/>
                        <a:pt x="176719" y="10235"/>
                      </a:cubicBezTo>
                      <a:close/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6" name="Freihandform: Form 75">
                  <a:extLst>
                    <a:ext uri="{FF2B5EF4-FFF2-40B4-BE49-F238E27FC236}">
                      <a16:creationId xmlns:a16="http://schemas.microsoft.com/office/drawing/2014/main" id="{DCE778D6-3A31-446B-8C9F-DB0AE0A3E96A}"/>
                    </a:ext>
                  </a:extLst>
                </p:cNvPr>
                <p:cNvSpPr/>
                <p:nvPr/>
              </p:nvSpPr>
              <p:spPr bwMode="gray">
                <a:xfrm>
                  <a:off x="1035293" y="7299728"/>
                  <a:ext cx="16376" cy="60044"/>
                </a:xfrm>
                <a:custGeom>
                  <a:avLst/>
                  <a:gdLst>
                    <a:gd name="connsiteX0" fmla="*/ 10235 w 16375"/>
                    <a:gd name="connsiteY0" fmla="*/ 53903 h 60043"/>
                    <a:gd name="connsiteX1" fmla="*/ 10235 w 16375"/>
                    <a:gd name="connsiteY1" fmla="*/ 10235 h 60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75" h="60043">
                      <a:moveTo>
                        <a:pt x="10235" y="53903"/>
                      </a:moveTo>
                      <a:lnTo>
                        <a:pt x="10235" y="10235"/>
                      </a:lnTo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7" name="Freihandform: Form 76">
                  <a:extLst>
                    <a:ext uri="{FF2B5EF4-FFF2-40B4-BE49-F238E27FC236}">
                      <a16:creationId xmlns:a16="http://schemas.microsoft.com/office/drawing/2014/main" id="{22FCFE42-7215-4B45-9B9A-989AEA844264}"/>
                    </a:ext>
                  </a:extLst>
                </p:cNvPr>
                <p:cNvSpPr/>
                <p:nvPr/>
              </p:nvSpPr>
              <p:spPr bwMode="gray">
                <a:xfrm>
                  <a:off x="1035293" y="7404532"/>
                  <a:ext cx="16376" cy="332969"/>
                </a:xfrm>
                <a:custGeom>
                  <a:avLst/>
                  <a:gdLst>
                    <a:gd name="connsiteX0" fmla="*/ 10235 w 16375"/>
                    <a:gd name="connsiteY0" fmla="*/ 326828 h 332968"/>
                    <a:gd name="connsiteX1" fmla="*/ 10235 w 16375"/>
                    <a:gd name="connsiteY1" fmla="*/ 10235 h 33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75" h="332968">
                      <a:moveTo>
                        <a:pt x="10235" y="326828"/>
                      </a:moveTo>
                      <a:lnTo>
                        <a:pt x="10235" y="10235"/>
                      </a:lnTo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8" name="Freihandform: Form 77">
                  <a:extLst>
                    <a:ext uri="{FF2B5EF4-FFF2-40B4-BE49-F238E27FC236}">
                      <a16:creationId xmlns:a16="http://schemas.microsoft.com/office/drawing/2014/main" id="{FCB8A379-F483-4686-AF0B-A958EF7DA260}"/>
                    </a:ext>
                  </a:extLst>
                </p:cNvPr>
                <p:cNvSpPr/>
                <p:nvPr/>
              </p:nvSpPr>
              <p:spPr bwMode="gray">
                <a:xfrm>
                  <a:off x="1005271" y="7343396"/>
                  <a:ext cx="76419" cy="76419"/>
                </a:xfrm>
                <a:custGeom>
                  <a:avLst/>
                  <a:gdLst>
                    <a:gd name="connsiteX0" fmla="*/ 71370 w 76419"/>
                    <a:gd name="connsiteY0" fmla="*/ 40802 h 76419"/>
                    <a:gd name="connsiteX1" fmla="*/ 40802 w 76419"/>
                    <a:gd name="connsiteY1" fmla="*/ 10235 h 76419"/>
                    <a:gd name="connsiteX2" fmla="*/ 10235 w 76419"/>
                    <a:gd name="connsiteY2" fmla="*/ 40802 h 76419"/>
                    <a:gd name="connsiteX3" fmla="*/ 40802 w 76419"/>
                    <a:gd name="connsiteY3" fmla="*/ 71370 h 76419"/>
                    <a:gd name="connsiteX4" fmla="*/ 71370 w 76419"/>
                    <a:gd name="connsiteY4" fmla="*/ 40802 h 7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419" h="76419">
                      <a:moveTo>
                        <a:pt x="71370" y="40802"/>
                      </a:moveTo>
                      <a:cubicBezTo>
                        <a:pt x="71370" y="23881"/>
                        <a:pt x="57724" y="10235"/>
                        <a:pt x="40802" y="10235"/>
                      </a:cubicBezTo>
                      <a:cubicBezTo>
                        <a:pt x="23881" y="10235"/>
                        <a:pt x="10235" y="23881"/>
                        <a:pt x="10235" y="40802"/>
                      </a:cubicBezTo>
                      <a:cubicBezTo>
                        <a:pt x="10235" y="57724"/>
                        <a:pt x="23881" y="71370"/>
                        <a:pt x="40802" y="71370"/>
                      </a:cubicBezTo>
                      <a:cubicBezTo>
                        <a:pt x="57178" y="71370"/>
                        <a:pt x="71370" y="57724"/>
                        <a:pt x="71370" y="40802"/>
                      </a:cubicBezTo>
                      <a:close/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9" name="Freihandform: Form 78">
                  <a:extLst>
                    <a:ext uri="{FF2B5EF4-FFF2-40B4-BE49-F238E27FC236}">
                      <a16:creationId xmlns:a16="http://schemas.microsoft.com/office/drawing/2014/main" id="{21735283-D5DD-4A32-B5C8-ECFF1E6B567F}"/>
                    </a:ext>
                  </a:extLst>
                </p:cNvPr>
                <p:cNvSpPr/>
                <p:nvPr/>
              </p:nvSpPr>
              <p:spPr bwMode="gray">
                <a:xfrm>
                  <a:off x="722520" y="7532261"/>
                  <a:ext cx="212882" cy="114629"/>
                </a:xfrm>
                <a:custGeom>
                  <a:avLst/>
                  <a:gdLst>
                    <a:gd name="connsiteX0" fmla="*/ 206741 w 212881"/>
                    <a:gd name="connsiteY0" fmla="*/ 10235 h 114628"/>
                    <a:gd name="connsiteX1" fmla="*/ 108488 w 212881"/>
                    <a:gd name="connsiteY1" fmla="*/ 108488 h 114628"/>
                    <a:gd name="connsiteX2" fmla="*/ 10235 w 212881"/>
                    <a:gd name="connsiteY2" fmla="*/ 10235 h 114628"/>
                    <a:gd name="connsiteX3" fmla="*/ 206741 w 212881"/>
                    <a:gd name="connsiteY3" fmla="*/ 10235 h 11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881" h="114628">
                      <a:moveTo>
                        <a:pt x="206741" y="10235"/>
                      </a:moveTo>
                      <a:cubicBezTo>
                        <a:pt x="206741" y="64274"/>
                        <a:pt x="163073" y="108488"/>
                        <a:pt x="108488" y="108488"/>
                      </a:cubicBezTo>
                      <a:cubicBezTo>
                        <a:pt x="54448" y="108488"/>
                        <a:pt x="10235" y="64820"/>
                        <a:pt x="10235" y="10235"/>
                      </a:cubicBezTo>
                      <a:lnTo>
                        <a:pt x="206741" y="10235"/>
                      </a:lnTo>
                      <a:close/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0" name="Freihandform: Form 79">
                  <a:extLst>
                    <a:ext uri="{FF2B5EF4-FFF2-40B4-BE49-F238E27FC236}">
                      <a16:creationId xmlns:a16="http://schemas.microsoft.com/office/drawing/2014/main" id="{7E43D3B4-A1AB-4E32-ACB1-D34510B67B9D}"/>
                    </a:ext>
                  </a:extLst>
                </p:cNvPr>
                <p:cNvSpPr/>
                <p:nvPr/>
              </p:nvSpPr>
              <p:spPr bwMode="gray">
                <a:xfrm>
                  <a:off x="763459" y="7391977"/>
                  <a:ext cx="76419" cy="98253"/>
                </a:xfrm>
                <a:custGeom>
                  <a:avLst/>
                  <a:gdLst>
                    <a:gd name="connsiteX0" fmla="*/ 10235 w 76419"/>
                    <a:gd name="connsiteY0" fmla="*/ 92658 h 98253"/>
                    <a:gd name="connsiteX1" fmla="*/ 67549 w 76419"/>
                    <a:gd name="connsiteY1" fmla="*/ 10235 h 98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419" h="98253">
                      <a:moveTo>
                        <a:pt x="10235" y="92658"/>
                      </a:moveTo>
                      <a:lnTo>
                        <a:pt x="67549" y="10235"/>
                      </a:lnTo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1" name="Freihandform: Form 80">
                  <a:extLst>
                    <a:ext uri="{FF2B5EF4-FFF2-40B4-BE49-F238E27FC236}">
                      <a16:creationId xmlns:a16="http://schemas.microsoft.com/office/drawing/2014/main" id="{64A346BF-8C5D-49AD-A124-AFAA2C8C0D82}"/>
                    </a:ext>
                  </a:extLst>
                </p:cNvPr>
                <p:cNvSpPr/>
                <p:nvPr/>
              </p:nvSpPr>
              <p:spPr bwMode="gray">
                <a:xfrm>
                  <a:off x="820773" y="7391977"/>
                  <a:ext cx="76419" cy="98253"/>
                </a:xfrm>
                <a:custGeom>
                  <a:avLst/>
                  <a:gdLst>
                    <a:gd name="connsiteX0" fmla="*/ 68095 w 76419"/>
                    <a:gd name="connsiteY0" fmla="*/ 92658 h 98253"/>
                    <a:gd name="connsiteX1" fmla="*/ 10235 w 76419"/>
                    <a:gd name="connsiteY1" fmla="*/ 10235 h 98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419" h="98253">
                      <a:moveTo>
                        <a:pt x="68095" y="92658"/>
                      </a:moveTo>
                      <a:lnTo>
                        <a:pt x="10235" y="10235"/>
                      </a:lnTo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2" name="Freihandform: Form 81">
                  <a:extLst>
                    <a:ext uri="{FF2B5EF4-FFF2-40B4-BE49-F238E27FC236}">
                      <a16:creationId xmlns:a16="http://schemas.microsoft.com/office/drawing/2014/main" id="{D015D104-DF3E-4DC4-9B38-F85B7CFBB713}"/>
                    </a:ext>
                  </a:extLst>
                </p:cNvPr>
                <p:cNvSpPr/>
                <p:nvPr/>
              </p:nvSpPr>
              <p:spPr bwMode="gray">
                <a:xfrm>
                  <a:off x="820773" y="7373964"/>
                  <a:ext cx="201965" cy="38210"/>
                </a:xfrm>
                <a:custGeom>
                  <a:avLst/>
                  <a:gdLst>
                    <a:gd name="connsiteX0" fmla="*/ 194186 w 201964"/>
                    <a:gd name="connsiteY0" fmla="*/ 10235 h 38209"/>
                    <a:gd name="connsiteX1" fmla="*/ 10235 w 201964"/>
                    <a:gd name="connsiteY1" fmla="*/ 28248 h 38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1964" h="38209">
                      <a:moveTo>
                        <a:pt x="194186" y="10235"/>
                      </a:moveTo>
                      <a:lnTo>
                        <a:pt x="10235" y="28248"/>
                      </a:lnTo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3" name="Freihandform: Form 82">
                  <a:extLst>
                    <a:ext uri="{FF2B5EF4-FFF2-40B4-BE49-F238E27FC236}">
                      <a16:creationId xmlns:a16="http://schemas.microsoft.com/office/drawing/2014/main" id="{2C0360CC-7913-4569-9B86-CAE454204ED7}"/>
                    </a:ext>
                  </a:extLst>
                </p:cNvPr>
                <p:cNvSpPr/>
                <p:nvPr/>
              </p:nvSpPr>
              <p:spPr bwMode="gray">
                <a:xfrm>
                  <a:off x="1152105" y="7532261"/>
                  <a:ext cx="212882" cy="114629"/>
                </a:xfrm>
                <a:custGeom>
                  <a:avLst/>
                  <a:gdLst>
                    <a:gd name="connsiteX0" fmla="*/ 10235 w 212881"/>
                    <a:gd name="connsiteY0" fmla="*/ 10235 h 114628"/>
                    <a:gd name="connsiteX1" fmla="*/ 108488 w 212881"/>
                    <a:gd name="connsiteY1" fmla="*/ 108488 h 114628"/>
                    <a:gd name="connsiteX2" fmla="*/ 206741 w 212881"/>
                    <a:gd name="connsiteY2" fmla="*/ 10235 h 114628"/>
                    <a:gd name="connsiteX3" fmla="*/ 10235 w 212881"/>
                    <a:gd name="connsiteY3" fmla="*/ 10235 h 11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881" h="114628">
                      <a:moveTo>
                        <a:pt x="10235" y="10235"/>
                      </a:moveTo>
                      <a:cubicBezTo>
                        <a:pt x="10235" y="64274"/>
                        <a:pt x="53903" y="108488"/>
                        <a:pt x="108488" y="108488"/>
                      </a:cubicBezTo>
                      <a:cubicBezTo>
                        <a:pt x="162527" y="108488"/>
                        <a:pt x="206741" y="64820"/>
                        <a:pt x="206741" y="10235"/>
                      </a:cubicBezTo>
                      <a:lnTo>
                        <a:pt x="10235" y="10235"/>
                      </a:lnTo>
                      <a:close/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4" name="Freihandform: Form 83">
                  <a:extLst>
                    <a:ext uri="{FF2B5EF4-FFF2-40B4-BE49-F238E27FC236}">
                      <a16:creationId xmlns:a16="http://schemas.microsoft.com/office/drawing/2014/main" id="{69367CBC-3895-4765-8E38-B09ED6A9AA87}"/>
                    </a:ext>
                  </a:extLst>
                </p:cNvPr>
                <p:cNvSpPr/>
                <p:nvPr/>
              </p:nvSpPr>
              <p:spPr bwMode="gray">
                <a:xfrm>
                  <a:off x="1249812" y="7391977"/>
                  <a:ext cx="76419" cy="98253"/>
                </a:xfrm>
                <a:custGeom>
                  <a:avLst/>
                  <a:gdLst>
                    <a:gd name="connsiteX0" fmla="*/ 68095 w 76419"/>
                    <a:gd name="connsiteY0" fmla="*/ 92658 h 98253"/>
                    <a:gd name="connsiteX1" fmla="*/ 10235 w 76419"/>
                    <a:gd name="connsiteY1" fmla="*/ 10235 h 98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419" h="98253">
                      <a:moveTo>
                        <a:pt x="68095" y="92658"/>
                      </a:moveTo>
                      <a:lnTo>
                        <a:pt x="10235" y="10235"/>
                      </a:lnTo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5" name="Freihandform: Form 84">
                  <a:extLst>
                    <a:ext uri="{FF2B5EF4-FFF2-40B4-BE49-F238E27FC236}">
                      <a16:creationId xmlns:a16="http://schemas.microsoft.com/office/drawing/2014/main" id="{F74EC5C7-42C6-4750-9BBE-950609F40562}"/>
                    </a:ext>
                  </a:extLst>
                </p:cNvPr>
                <p:cNvSpPr/>
                <p:nvPr/>
              </p:nvSpPr>
              <p:spPr bwMode="gray">
                <a:xfrm>
                  <a:off x="1192498" y="7391977"/>
                  <a:ext cx="76419" cy="98253"/>
                </a:xfrm>
                <a:custGeom>
                  <a:avLst/>
                  <a:gdLst>
                    <a:gd name="connsiteX0" fmla="*/ 10235 w 76419"/>
                    <a:gd name="connsiteY0" fmla="*/ 92658 h 98253"/>
                    <a:gd name="connsiteX1" fmla="*/ 67549 w 76419"/>
                    <a:gd name="connsiteY1" fmla="*/ 10235 h 98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419" h="98253">
                      <a:moveTo>
                        <a:pt x="10235" y="92658"/>
                      </a:moveTo>
                      <a:lnTo>
                        <a:pt x="67549" y="10235"/>
                      </a:lnTo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86" name="Freihandform: Form 85">
                  <a:extLst>
                    <a:ext uri="{FF2B5EF4-FFF2-40B4-BE49-F238E27FC236}">
                      <a16:creationId xmlns:a16="http://schemas.microsoft.com/office/drawing/2014/main" id="{BB2AE97C-812C-4216-A27B-7DBC778A3537}"/>
                    </a:ext>
                  </a:extLst>
                </p:cNvPr>
                <p:cNvSpPr/>
                <p:nvPr/>
              </p:nvSpPr>
              <p:spPr bwMode="gray">
                <a:xfrm>
                  <a:off x="1066406" y="7373964"/>
                  <a:ext cx="201965" cy="38210"/>
                </a:xfrm>
                <a:custGeom>
                  <a:avLst/>
                  <a:gdLst>
                    <a:gd name="connsiteX0" fmla="*/ 10235 w 201964"/>
                    <a:gd name="connsiteY0" fmla="*/ 10235 h 38209"/>
                    <a:gd name="connsiteX1" fmla="*/ 193640 w 201964"/>
                    <a:gd name="connsiteY1" fmla="*/ 28248 h 38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1964" h="38209">
                      <a:moveTo>
                        <a:pt x="10235" y="10235"/>
                      </a:moveTo>
                      <a:lnTo>
                        <a:pt x="193640" y="28248"/>
                      </a:lnTo>
                    </a:path>
                  </a:pathLst>
                </a:custGeom>
                <a:grpFill/>
                <a:ln w="114300" cap="rnd">
                  <a:solidFill>
                    <a:srgbClr val="33444C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grpSp>
            <p:nvGrpSpPr>
              <p:cNvPr id="59" name="Gruppieren 58">
                <a:extLst>
                  <a:ext uri="{FF2B5EF4-FFF2-40B4-BE49-F238E27FC236}">
                    <a16:creationId xmlns:a16="http://schemas.microsoft.com/office/drawing/2014/main" id="{FD4FAEA1-0C59-4A83-A01B-B0B96AFA5FF3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1325076" y="1961971"/>
                <a:ext cx="799152" cy="744834"/>
                <a:chOff x="722520" y="7299728"/>
                <a:chExt cx="642467" cy="598799"/>
              </a:xfrm>
            </p:grpSpPr>
            <p:sp>
              <p:nvSpPr>
                <p:cNvPr id="60" name="Freihandform: Form 59">
                  <a:extLst>
                    <a:ext uri="{FF2B5EF4-FFF2-40B4-BE49-F238E27FC236}">
                      <a16:creationId xmlns:a16="http://schemas.microsoft.com/office/drawing/2014/main" id="{BF7D9726-7B5B-43B1-B258-74C0A60BDEED}"/>
                    </a:ext>
                  </a:extLst>
                </p:cNvPr>
                <p:cNvSpPr/>
                <p:nvPr/>
              </p:nvSpPr>
              <p:spPr bwMode="gray">
                <a:xfrm>
                  <a:off x="820773" y="7827566"/>
                  <a:ext cx="447597" cy="70961"/>
                </a:xfrm>
                <a:custGeom>
                  <a:avLst/>
                  <a:gdLst>
                    <a:gd name="connsiteX0" fmla="*/ 412527 w 447597"/>
                    <a:gd name="connsiteY0" fmla="*/ 63728 h 70960"/>
                    <a:gd name="connsiteX1" fmla="*/ 36981 w 447597"/>
                    <a:gd name="connsiteY1" fmla="*/ 63728 h 70960"/>
                    <a:gd name="connsiteX2" fmla="*/ 10235 w 447597"/>
                    <a:gd name="connsiteY2" fmla="*/ 36981 h 70960"/>
                    <a:gd name="connsiteX3" fmla="*/ 10235 w 447597"/>
                    <a:gd name="connsiteY3" fmla="*/ 36981 h 70960"/>
                    <a:gd name="connsiteX4" fmla="*/ 36981 w 447597"/>
                    <a:gd name="connsiteY4" fmla="*/ 10235 h 70960"/>
                    <a:gd name="connsiteX5" fmla="*/ 412527 w 447597"/>
                    <a:gd name="connsiteY5" fmla="*/ 10235 h 70960"/>
                    <a:gd name="connsiteX6" fmla="*/ 439273 w 447597"/>
                    <a:gd name="connsiteY6" fmla="*/ 36981 h 70960"/>
                    <a:gd name="connsiteX7" fmla="*/ 439273 w 447597"/>
                    <a:gd name="connsiteY7" fmla="*/ 36981 h 70960"/>
                    <a:gd name="connsiteX8" fmla="*/ 412527 w 447597"/>
                    <a:gd name="connsiteY8" fmla="*/ 63728 h 70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7597" h="70960">
                      <a:moveTo>
                        <a:pt x="412527" y="63728"/>
                      </a:moveTo>
                      <a:lnTo>
                        <a:pt x="36981" y="63728"/>
                      </a:lnTo>
                      <a:cubicBezTo>
                        <a:pt x="22243" y="63728"/>
                        <a:pt x="10235" y="51719"/>
                        <a:pt x="10235" y="36981"/>
                      </a:cubicBezTo>
                      <a:lnTo>
                        <a:pt x="10235" y="36981"/>
                      </a:lnTo>
                      <a:cubicBezTo>
                        <a:pt x="10235" y="22243"/>
                        <a:pt x="22243" y="10235"/>
                        <a:pt x="36981" y="10235"/>
                      </a:cubicBezTo>
                      <a:lnTo>
                        <a:pt x="412527" y="10235"/>
                      </a:lnTo>
                      <a:cubicBezTo>
                        <a:pt x="427264" y="10235"/>
                        <a:pt x="439273" y="22243"/>
                        <a:pt x="439273" y="36981"/>
                      </a:cubicBezTo>
                      <a:lnTo>
                        <a:pt x="439273" y="36981"/>
                      </a:lnTo>
                      <a:cubicBezTo>
                        <a:pt x="439273" y="51719"/>
                        <a:pt x="427264" y="63728"/>
                        <a:pt x="412527" y="637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1" name="Freihandform: Form 60">
                  <a:extLst>
                    <a:ext uri="{FF2B5EF4-FFF2-40B4-BE49-F238E27FC236}">
                      <a16:creationId xmlns:a16="http://schemas.microsoft.com/office/drawing/2014/main" id="{7B322C30-2F09-4AA9-84C2-20C5AF9351B9}"/>
                    </a:ext>
                  </a:extLst>
                </p:cNvPr>
                <p:cNvSpPr/>
                <p:nvPr/>
              </p:nvSpPr>
              <p:spPr bwMode="gray">
                <a:xfrm>
                  <a:off x="907018" y="7687517"/>
                  <a:ext cx="272925" cy="125546"/>
                </a:xfrm>
                <a:custGeom>
                  <a:avLst/>
                  <a:gdLst>
                    <a:gd name="connsiteX0" fmla="*/ 176719 w 272925"/>
                    <a:gd name="connsiteY0" fmla="*/ 10235 h 125545"/>
                    <a:gd name="connsiteX1" fmla="*/ 100846 w 272925"/>
                    <a:gd name="connsiteY1" fmla="*/ 10235 h 125545"/>
                    <a:gd name="connsiteX2" fmla="*/ 10235 w 272925"/>
                    <a:gd name="connsiteY2" fmla="*/ 100846 h 125545"/>
                    <a:gd name="connsiteX3" fmla="*/ 10235 w 272925"/>
                    <a:gd name="connsiteY3" fmla="*/ 117221 h 125545"/>
                    <a:gd name="connsiteX4" fmla="*/ 267330 w 272925"/>
                    <a:gd name="connsiteY4" fmla="*/ 117221 h 125545"/>
                    <a:gd name="connsiteX5" fmla="*/ 267330 w 272925"/>
                    <a:gd name="connsiteY5" fmla="*/ 100846 h 125545"/>
                    <a:gd name="connsiteX6" fmla="*/ 176719 w 272925"/>
                    <a:gd name="connsiteY6" fmla="*/ 10235 h 125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2925" h="125545">
                      <a:moveTo>
                        <a:pt x="176719" y="10235"/>
                      </a:moveTo>
                      <a:lnTo>
                        <a:pt x="100846" y="10235"/>
                      </a:lnTo>
                      <a:cubicBezTo>
                        <a:pt x="51173" y="10235"/>
                        <a:pt x="10235" y="50628"/>
                        <a:pt x="10235" y="100846"/>
                      </a:cubicBezTo>
                      <a:lnTo>
                        <a:pt x="10235" y="117221"/>
                      </a:lnTo>
                      <a:lnTo>
                        <a:pt x="267330" y="117221"/>
                      </a:lnTo>
                      <a:lnTo>
                        <a:pt x="267330" y="100846"/>
                      </a:lnTo>
                      <a:cubicBezTo>
                        <a:pt x="267330" y="50628"/>
                        <a:pt x="226391" y="10235"/>
                        <a:pt x="176719" y="1023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2" name="Freihandform: Form 61">
                  <a:extLst>
                    <a:ext uri="{FF2B5EF4-FFF2-40B4-BE49-F238E27FC236}">
                      <a16:creationId xmlns:a16="http://schemas.microsoft.com/office/drawing/2014/main" id="{62EEF379-0F08-4035-9013-1B8345E7C71C}"/>
                    </a:ext>
                  </a:extLst>
                </p:cNvPr>
                <p:cNvSpPr/>
                <p:nvPr/>
              </p:nvSpPr>
              <p:spPr bwMode="gray">
                <a:xfrm>
                  <a:off x="1035293" y="7299728"/>
                  <a:ext cx="16376" cy="60044"/>
                </a:xfrm>
                <a:custGeom>
                  <a:avLst/>
                  <a:gdLst>
                    <a:gd name="connsiteX0" fmla="*/ 10235 w 16375"/>
                    <a:gd name="connsiteY0" fmla="*/ 53903 h 60043"/>
                    <a:gd name="connsiteX1" fmla="*/ 10235 w 16375"/>
                    <a:gd name="connsiteY1" fmla="*/ 10235 h 60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75" h="60043">
                      <a:moveTo>
                        <a:pt x="10235" y="53903"/>
                      </a:moveTo>
                      <a:lnTo>
                        <a:pt x="10235" y="10235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3" name="Freihandform: Form 62">
                  <a:extLst>
                    <a:ext uri="{FF2B5EF4-FFF2-40B4-BE49-F238E27FC236}">
                      <a16:creationId xmlns:a16="http://schemas.microsoft.com/office/drawing/2014/main" id="{1268C82F-2800-40B5-BFE5-6B85FEB9EF15}"/>
                    </a:ext>
                  </a:extLst>
                </p:cNvPr>
                <p:cNvSpPr/>
                <p:nvPr/>
              </p:nvSpPr>
              <p:spPr bwMode="gray">
                <a:xfrm>
                  <a:off x="1035293" y="7404532"/>
                  <a:ext cx="16376" cy="332969"/>
                </a:xfrm>
                <a:custGeom>
                  <a:avLst/>
                  <a:gdLst>
                    <a:gd name="connsiteX0" fmla="*/ 10235 w 16375"/>
                    <a:gd name="connsiteY0" fmla="*/ 326828 h 332968"/>
                    <a:gd name="connsiteX1" fmla="*/ 10235 w 16375"/>
                    <a:gd name="connsiteY1" fmla="*/ 10235 h 33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75" h="332968">
                      <a:moveTo>
                        <a:pt x="10235" y="326828"/>
                      </a:moveTo>
                      <a:lnTo>
                        <a:pt x="10235" y="10235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4" name="Freihandform: Form 63">
                  <a:extLst>
                    <a:ext uri="{FF2B5EF4-FFF2-40B4-BE49-F238E27FC236}">
                      <a16:creationId xmlns:a16="http://schemas.microsoft.com/office/drawing/2014/main" id="{0B1D72EC-32CC-4BCA-A7DC-20C17FDF669A}"/>
                    </a:ext>
                  </a:extLst>
                </p:cNvPr>
                <p:cNvSpPr/>
                <p:nvPr/>
              </p:nvSpPr>
              <p:spPr bwMode="gray">
                <a:xfrm>
                  <a:off x="1005271" y="7343396"/>
                  <a:ext cx="76419" cy="76419"/>
                </a:xfrm>
                <a:custGeom>
                  <a:avLst/>
                  <a:gdLst>
                    <a:gd name="connsiteX0" fmla="*/ 71370 w 76419"/>
                    <a:gd name="connsiteY0" fmla="*/ 40802 h 76419"/>
                    <a:gd name="connsiteX1" fmla="*/ 40802 w 76419"/>
                    <a:gd name="connsiteY1" fmla="*/ 10235 h 76419"/>
                    <a:gd name="connsiteX2" fmla="*/ 10235 w 76419"/>
                    <a:gd name="connsiteY2" fmla="*/ 40802 h 76419"/>
                    <a:gd name="connsiteX3" fmla="*/ 40802 w 76419"/>
                    <a:gd name="connsiteY3" fmla="*/ 71370 h 76419"/>
                    <a:gd name="connsiteX4" fmla="*/ 71370 w 76419"/>
                    <a:gd name="connsiteY4" fmla="*/ 40802 h 7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419" h="76419">
                      <a:moveTo>
                        <a:pt x="71370" y="40802"/>
                      </a:moveTo>
                      <a:cubicBezTo>
                        <a:pt x="71370" y="23881"/>
                        <a:pt x="57724" y="10235"/>
                        <a:pt x="40802" y="10235"/>
                      </a:cubicBezTo>
                      <a:cubicBezTo>
                        <a:pt x="23881" y="10235"/>
                        <a:pt x="10235" y="23881"/>
                        <a:pt x="10235" y="40802"/>
                      </a:cubicBezTo>
                      <a:cubicBezTo>
                        <a:pt x="10235" y="57724"/>
                        <a:pt x="23881" y="71370"/>
                        <a:pt x="40802" y="71370"/>
                      </a:cubicBezTo>
                      <a:cubicBezTo>
                        <a:pt x="57178" y="71370"/>
                        <a:pt x="71370" y="57724"/>
                        <a:pt x="71370" y="4080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5" name="Freihandform: Form 64">
                  <a:extLst>
                    <a:ext uri="{FF2B5EF4-FFF2-40B4-BE49-F238E27FC236}">
                      <a16:creationId xmlns:a16="http://schemas.microsoft.com/office/drawing/2014/main" id="{95DEB91F-5ACA-46EB-BBC4-461B5A43F639}"/>
                    </a:ext>
                  </a:extLst>
                </p:cNvPr>
                <p:cNvSpPr/>
                <p:nvPr/>
              </p:nvSpPr>
              <p:spPr bwMode="gray">
                <a:xfrm>
                  <a:off x="722520" y="7532261"/>
                  <a:ext cx="212882" cy="114629"/>
                </a:xfrm>
                <a:custGeom>
                  <a:avLst/>
                  <a:gdLst>
                    <a:gd name="connsiteX0" fmla="*/ 206741 w 212881"/>
                    <a:gd name="connsiteY0" fmla="*/ 10235 h 114628"/>
                    <a:gd name="connsiteX1" fmla="*/ 108488 w 212881"/>
                    <a:gd name="connsiteY1" fmla="*/ 108488 h 114628"/>
                    <a:gd name="connsiteX2" fmla="*/ 10235 w 212881"/>
                    <a:gd name="connsiteY2" fmla="*/ 10235 h 114628"/>
                    <a:gd name="connsiteX3" fmla="*/ 206741 w 212881"/>
                    <a:gd name="connsiteY3" fmla="*/ 10235 h 11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881" h="114628">
                      <a:moveTo>
                        <a:pt x="206741" y="10235"/>
                      </a:moveTo>
                      <a:cubicBezTo>
                        <a:pt x="206741" y="64274"/>
                        <a:pt x="163073" y="108488"/>
                        <a:pt x="108488" y="108488"/>
                      </a:cubicBezTo>
                      <a:cubicBezTo>
                        <a:pt x="54448" y="108488"/>
                        <a:pt x="10235" y="64820"/>
                        <a:pt x="10235" y="10235"/>
                      </a:cubicBezTo>
                      <a:lnTo>
                        <a:pt x="206741" y="1023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976418E6-DDEF-4823-9753-56F5A2A18113}"/>
                    </a:ext>
                  </a:extLst>
                </p:cNvPr>
                <p:cNvSpPr/>
                <p:nvPr/>
              </p:nvSpPr>
              <p:spPr bwMode="gray">
                <a:xfrm>
                  <a:off x="763459" y="7391977"/>
                  <a:ext cx="76419" cy="98253"/>
                </a:xfrm>
                <a:custGeom>
                  <a:avLst/>
                  <a:gdLst>
                    <a:gd name="connsiteX0" fmla="*/ 10235 w 76419"/>
                    <a:gd name="connsiteY0" fmla="*/ 92658 h 98253"/>
                    <a:gd name="connsiteX1" fmla="*/ 67549 w 76419"/>
                    <a:gd name="connsiteY1" fmla="*/ 10235 h 98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419" h="98253">
                      <a:moveTo>
                        <a:pt x="10235" y="92658"/>
                      </a:moveTo>
                      <a:lnTo>
                        <a:pt x="67549" y="10235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0A36FB76-DAC4-4506-91AE-8A06031FEA4C}"/>
                    </a:ext>
                  </a:extLst>
                </p:cNvPr>
                <p:cNvSpPr/>
                <p:nvPr/>
              </p:nvSpPr>
              <p:spPr bwMode="gray">
                <a:xfrm>
                  <a:off x="820773" y="7391977"/>
                  <a:ext cx="76419" cy="98253"/>
                </a:xfrm>
                <a:custGeom>
                  <a:avLst/>
                  <a:gdLst>
                    <a:gd name="connsiteX0" fmla="*/ 68095 w 76419"/>
                    <a:gd name="connsiteY0" fmla="*/ 92658 h 98253"/>
                    <a:gd name="connsiteX1" fmla="*/ 10235 w 76419"/>
                    <a:gd name="connsiteY1" fmla="*/ 10235 h 98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419" h="98253">
                      <a:moveTo>
                        <a:pt x="68095" y="92658"/>
                      </a:moveTo>
                      <a:lnTo>
                        <a:pt x="10235" y="10235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B375E97E-87E4-4398-A86B-92EF651A36DC}"/>
                    </a:ext>
                  </a:extLst>
                </p:cNvPr>
                <p:cNvSpPr/>
                <p:nvPr/>
              </p:nvSpPr>
              <p:spPr bwMode="gray">
                <a:xfrm>
                  <a:off x="820773" y="7373964"/>
                  <a:ext cx="201965" cy="38210"/>
                </a:xfrm>
                <a:custGeom>
                  <a:avLst/>
                  <a:gdLst>
                    <a:gd name="connsiteX0" fmla="*/ 194186 w 201964"/>
                    <a:gd name="connsiteY0" fmla="*/ 10235 h 38209"/>
                    <a:gd name="connsiteX1" fmla="*/ 10235 w 201964"/>
                    <a:gd name="connsiteY1" fmla="*/ 28248 h 38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1964" h="38209">
                      <a:moveTo>
                        <a:pt x="194186" y="10235"/>
                      </a:moveTo>
                      <a:lnTo>
                        <a:pt x="10235" y="28248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69" name="Freihandform: Form 68">
                  <a:extLst>
                    <a:ext uri="{FF2B5EF4-FFF2-40B4-BE49-F238E27FC236}">
                      <a16:creationId xmlns:a16="http://schemas.microsoft.com/office/drawing/2014/main" id="{20DBEAE5-A12B-4DB2-8FFE-2A83898206C4}"/>
                    </a:ext>
                  </a:extLst>
                </p:cNvPr>
                <p:cNvSpPr/>
                <p:nvPr/>
              </p:nvSpPr>
              <p:spPr bwMode="gray">
                <a:xfrm>
                  <a:off x="1152105" y="7532261"/>
                  <a:ext cx="212882" cy="114629"/>
                </a:xfrm>
                <a:custGeom>
                  <a:avLst/>
                  <a:gdLst>
                    <a:gd name="connsiteX0" fmla="*/ 10235 w 212881"/>
                    <a:gd name="connsiteY0" fmla="*/ 10235 h 114628"/>
                    <a:gd name="connsiteX1" fmla="*/ 108488 w 212881"/>
                    <a:gd name="connsiteY1" fmla="*/ 108488 h 114628"/>
                    <a:gd name="connsiteX2" fmla="*/ 206741 w 212881"/>
                    <a:gd name="connsiteY2" fmla="*/ 10235 h 114628"/>
                    <a:gd name="connsiteX3" fmla="*/ 10235 w 212881"/>
                    <a:gd name="connsiteY3" fmla="*/ 10235 h 11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881" h="114628">
                      <a:moveTo>
                        <a:pt x="10235" y="10235"/>
                      </a:moveTo>
                      <a:cubicBezTo>
                        <a:pt x="10235" y="64274"/>
                        <a:pt x="53903" y="108488"/>
                        <a:pt x="108488" y="108488"/>
                      </a:cubicBezTo>
                      <a:cubicBezTo>
                        <a:pt x="162527" y="108488"/>
                        <a:pt x="206741" y="64820"/>
                        <a:pt x="206741" y="10235"/>
                      </a:cubicBezTo>
                      <a:lnTo>
                        <a:pt x="10235" y="1023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0" name="Freihandform: Form 69">
                  <a:extLst>
                    <a:ext uri="{FF2B5EF4-FFF2-40B4-BE49-F238E27FC236}">
                      <a16:creationId xmlns:a16="http://schemas.microsoft.com/office/drawing/2014/main" id="{502D3FD5-532B-4A19-83FC-ACFF9FBB4125}"/>
                    </a:ext>
                  </a:extLst>
                </p:cNvPr>
                <p:cNvSpPr/>
                <p:nvPr/>
              </p:nvSpPr>
              <p:spPr bwMode="gray">
                <a:xfrm>
                  <a:off x="1249812" y="7391977"/>
                  <a:ext cx="76419" cy="98253"/>
                </a:xfrm>
                <a:custGeom>
                  <a:avLst/>
                  <a:gdLst>
                    <a:gd name="connsiteX0" fmla="*/ 68095 w 76419"/>
                    <a:gd name="connsiteY0" fmla="*/ 92658 h 98253"/>
                    <a:gd name="connsiteX1" fmla="*/ 10235 w 76419"/>
                    <a:gd name="connsiteY1" fmla="*/ 10235 h 98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419" h="98253">
                      <a:moveTo>
                        <a:pt x="68095" y="92658"/>
                      </a:moveTo>
                      <a:lnTo>
                        <a:pt x="10235" y="10235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1" name="Freihandform: Form 70">
                  <a:extLst>
                    <a:ext uri="{FF2B5EF4-FFF2-40B4-BE49-F238E27FC236}">
                      <a16:creationId xmlns:a16="http://schemas.microsoft.com/office/drawing/2014/main" id="{E3B28372-B4C1-4D54-A523-5B9F92DA1841}"/>
                    </a:ext>
                  </a:extLst>
                </p:cNvPr>
                <p:cNvSpPr/>
                <p:nvPr/>
              </p:nvSpPr>
              <p:spPr bwMode="gray">
                <a:xfrm>
                  <a:off x="1192498" y="7391977"/>
                  <a:ext cx="76419" cy="98253"/>
                </a:xfrm>
                <a:custGeom>
                  <a:avLst/>
                  <a:gdLst>
                    <a:gd name="connsiteX0" fmla="*/ 10235 w 76419"/>
                    <a:gd name="connsiteY0" fmla="*/ 92658 h 98253"/>
                    <a:gd name="connsiteX1" fmla="*/ 67549 w 76419"/>
                    <a:gd name="connsiteY1" fmla="*/ 10235 h 98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6419" h="98253">
                      <a:moveTo>
                        <a:pt x="10235" y="92658"/>
                      </a:moveTo>
                      <a:lnTo>
                        <a:pt x="67549" y="10235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72" name="Freihandform: Form 71">
                  <a:extLst>
                    <a:ext uri="{FF2B5EF4-FFF2-40B4-BE49-F238E27FC236}">
                      <a16:creationId xmlns:a16="http://schemas.microsoft.com/office/drawing/2014/main" id="{3B5DA9A1-CD2D-4FF0-B5D7-9A284E14173D}"/>
                    </a:ext>
                  </a:extLst>
                </p:cNvPr>
                <p:cNvSpPr/>
                <p:nvPr/>
              </p:nvSpPr>
              <p:spPr bwMode="gray">
                <a:xfrm>
                  <a:off x="1066406" y="7373964"/>
                  <a:ext cx="201965" cy="38210"/>
                </a:xfrm>
                <a:custGeom>
                  <a:avLst/>
                  <a:gdLst>
                    <a:gd name="connsiteX0" fmla="*/ 10235 w 201964"/>
                    <a:gd name="connsiteY0" fmla="*/ 10235 h 38209"/>
                    <a:gd name="connsiteX1" fmla="*/ 193640 w 201964"/>
                    <a:gd name="connsiteY1" fmla="*/ 28248 h 38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1964" h="38209">
                      <a:moveTo>
                        <a:pt x="10235" y="10235"/>
                      </a:moveTo>
                      <a:lnTo>
                        <a:pt x="193640" y="28248"/>
                      </a:lnTo>
                    </a:path>
                  </a:pathLst>
                </a:custGeom>
                <a:ln w="19050" cap="rnd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</p:grpSp>
      </p:grpSp>
      <p:grpSp>
        <p:nvGrpSpPr>
          <p:cNvPr id="118" name="Gruppieren 117">
            <a:extLst>
              <a:ext uri="{FF2B5EF4-FFF2-40B4-BE49-F238E27FC236}">
                <a16:creationId xmlns:a16="http://schemas.microsoft.com/office/drawing/2014/main" id="{6393ECFE-E6EE-4632-BBE0-7B61E488F8C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02588" y="1520380"/>
            <a:ext cx="462110" cy="434112"/>
            <a:chOff x="10428017" y="1980737"/>
            <a:chExt cx="740702" cy="695823"/>
          </a:xfrm>
        </p:grpSpPr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A5A822AD-0860-4827-AF07-F1B6ED7D7970}"/>
                </a:ext>
              </a:extLst>
            </p:cNvPr>
            <p:cNvSpPr/>
            <p:nvPr/>
          </p:nvSpPr>
          <p:spPr bwMode="gray">
            <a:xfrm>
              <a:off x="10428017" y="1980737"/>
              <a:ext cx="740702" cy="224453"/>
            </a:xfrm>
            <a:custGeom>
              <a:avLst/>
              <a:gdLst>
                <a:gd name="connsiteX0" fmla="*/ 538785 w 1075125"/>
                <a:gd name="connsiteY0" fmla="*/ 18326 h 325795"/>
                <a:gd name="connsiteX1" fmla="*/ 18326 w 1075125"/>
                <a:gd name="connsiteY1" fmla="*/ 307470 h 325795"/>
                <a:gd name="connsiteX2" fmla="*/ 1060058 w 1075125"/>
                <a:gd name="connsiteY2" fmla="*/ 307470 h 32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75125" h="325795">
                  <a:moveTo>
                    <a:pt x="538785" y="18326"/>
                  </a:moveTo>
                  <a:lnTo>
                    <a:pt x="18326" y="307470"/>
                  </a:lnTo>
                  <a:lnTo>
                    <a:pt x="1060058" y="307470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C91DC57E-E492-407E-9949-317EC89E3773}"/>
                </a:ext>
              </a:extLst>
            </p:cNvPr>
            <p:cNvSpPr/>
            <p:nvPr/>
          </p:nvSpPr>
          <p:spPr bwMode="gray">
            <a:xfrm>
              <a:off x="10479640" y="2179938"/>
              <a:ext cx="639696" cy="67337"/>
            </a:xfrm>
            <a:custGeom>
              <a:avLst/>
              <a:gdLst>
                <a:gd name="connsiteX0" fmla="*/ 910192 w 928517"/>
                <a:gd name="connsiteY0" fmla="*/ 18326 h 97738"/>
                <a:gd name="connsiteX1" fmla="*/ 910192 w 928517"/>
                <a:gd name="connsiteY1" fmla="*/ 83485 h 97738"/>
                <a:gd name="connsiteX2" fmla="*/ 18326 w 928517"/>
                <a:gd name="connsiteY2" fmla="*/ 83485 h 97738"/>
                <a:gd name="connsiteX3" fmla="*/ 18326 w 928517"/>
                <a:gd name="connsiteY3" fmla="*/ 18326 h 9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97738">
                  <a:moveTo>
                    <a:pt x="910192" y="18326"/>
                  </a:moveTo>
                  <a:lnTo>
                    <a:pt x="910192" y="83485"/>
                  </a:lnTo>
                  <a:lnTo>
                    <a:pt x="18326" y="83485"/>
                  </a:lnTo>
                  <a:lnTo>
                    <a:pt x="18326" y="18326"/>
                  </a:lnTo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C724188E-E381-4C0B-83C1-05891A8D84EB}"/>
                </a:ext>
              </a:extLst>
            </p:cNvPr>
            <p:cNvSpPr/>
            <p:nvPr/>
          </p:nvSpPr>
          <p:spPr bwMode="gray">
            <a:xfrm>
              <a:off x="10479640" y="2546360"/>
              <a:ext cx="639696" cy="78559"/>
            </a:xfrm>
            <a:custGeom>
              <a:avLst/>
              <a:gdLst>
                <a:gd name="connsiteX0" fmla="*/ 910192 w 928517"/>
                <a:gd name="connsiteY0" fmla="*/ 101404 h 114028"/>
                <a:gd name="connsiteX1" fmla="*/ 910192 w 928517"/>
                <a:gd name="connsiteY1" fmla="*/ 18326 h 114028"/>
                <a:gd name="connsiteX2" fmla="*/ 18326 w 928517"/>
                <a:gd name="connsiteY2" fmla="*/ 18326 h 114028"/>
                <a:gd name="connsiteX3" fmla="*/ 18326 w 928517"/>
                <a:gd name="connsiteY3" fmla="*/ 101404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8517" h="114028">
                  <a:moveTo>
                    <a:pt x="910192" y="101404"/>
                  </a:moveTo>
                  <a:lnTo>
                    <a:pt x="910192" y="18326"/>
                  </a:lnTo>
                  <a:lnTo>
                    <a:pt x="18326" y="18326"/>
                  </a:lnTo>
                  <a:lnTo>
                    <a:pt x="18326" y="101404"/>
                  </a:lnTo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FACE1FE1-1C9A-4571-B396-626F9C7A91FC}"/>
                </a:ext>
              </a:extLst>
            </p:cNvPr>
            <p:cNvSpPr/>
            <p:nvPr/>
          </p:nvSpPr>
          <p:spPr bwMode="gray">
            <a:xfrm>
              <a:off x="10479081" y="2224829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4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8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7AED11CC-363C-494D-871C-32CF17F7B7A4}"/>
                </a:ext>
              </a:extLst>
            </p:cNvPr>
            <p:cNvSpPr/>
            <p:nvPr/>
          </p:nvSpPr>
          <p:spPr bwMode="gray">
            <a:xfrm>
              <a:off x="10479081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4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8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270251F5-75B2-4C31-8AE3-2E9B48DE803E}"/>
                </a:ext>
              </a:extLst>
            </p:cNvPr>
            <p:cNvSpPr/>
            <p:nvPr/>
          </p:nvSpPr>
          <p:spPr bwMode="gray">
            <a:xfrm>
              <a:off x="10729347" y="2488563"/>
              <a:ext cx="134673" cy="78559"/>
            </a:xfrm>
            <a:custGeom>
              <a:avLst/>
              <a:gdLst>
                <a:gd name="connsiteX0" fmla="*/ 183667 w 195477"/>
                <a:gd name="connsiteY0" fmla="*/ 46833 h 114028"/>
                <a:gd name="connsiteX1" fmla="*/ 155160 w 195477"/>
                <a:gd name="connsiteY1" fmla="*/ 18326 h 114028"/>
                <a:gd name="connsiteX2" fmla="*/ 126652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7 w 195477"/>
                <a:gd name="connsiteY7" fmla="*/ 102218 h 114028"/>
                <a:gd name="connsiteX8" fmla="*/ 183667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46833"/>
                  </a:moveTo>
                  <a:cubicBezTo>
                    <a:pt x="183667" y="31358"/>
                    <a:pt x="170635" y="18326"/>
                    <a:pt x="155160" y="18326"/>
                  </a:cubicBezTo>
                  <a:cubicBezTo>
                    <a:pt x="139685" y="18326"/>
                    <a:pt x="126652" y="31358"/>
                    <a:pt x="126652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7" y="102218"/>
                  </a:lnTo>
                  <a:lnTo>
                    <a:pt x="183667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A3051B51-4612-40C8-A1E7-5B1E6886FAAA}"/>
                </a:ext>
              </a:extLst>
            </p:cNvPr>
            <p:cNvSpPr/>
            <p:nvPr/>
          </p:nvSpPr>
          <p:spPr bwMode="gray">
            <a:xfrm>
              <a:off x="10980176" y="2488563"/>
              <a:ext cx="134673" cy="78559"/>
            </a:xfrm>
            <a:custGeom>
              <a:avLst/>
              <a:gdLst>
                <a:gd name="connsiteX0" fmla="*/ 183668 w 195477"/>
                <a:gd name="connsiteY0" fmla="*/ 46833 h 114028"/>
                <a:gd name="connsiteX1" fmla="*/ 155161 w 195477"/>
                <a:gd name="connsiteY1" fmla="*/ 18326 h 114028"/>
                <a:gd name="connsiteX2" fmla="*/ 126653 w 195477"/>
                <a:gd name="connsiteY2" fmla="*/ 46833 h 114028"/>
                <a:gd name="connsiteX3" fmla="*/ 75340 w 195477"/>
                <a:gd name="connsiteY3" fmla="*/ 46833 h 114028"/>
                <a:gd name="connsiteX4" fmla="*/ 46833 w 195477"/>
                <a:gd name="connsiteY4" fmla="*/ 18326 h 114028"/>
                <a:gd name="connsiteX5" fmla="*/ 18326 w 195477"/>
                <a:gd name="connsiteY5" fmla="*/ 46833 h 114028"/>
                <a:gd name="connsiteX6" fmla="*/ 18326 w 195477"/>
                <a:gd name="connsiteY6" fmla="*/ 102218 h 114028"/>
                <a:gd name="connsiteX7" fmla="*/ 183668 w 195477"/>
                <a:gd name="connsiteY7" fmla="*/ 102218 h 114028"/>
                <a:gd name="connsiteX8" fmla="*/ 183668 w 195477"/>
                <a:gd name="connsiteY8" fmla="*/ 46833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46833"/>
                  </a:moveTo>
                  <a:cubicBezTo>
                    <a:pt x="183668" y="31358"/>
                    <a:pt x="170636" y="18326"/>
                    <a:pt x="155161" y="18326"/>
                  </a:cubicBezTo>
                  <a:cubicBezTo>
                    <a:pt x="139685" y="18326"/>
                    <a:pt x="126653" y="31358"/>
                    <a:pt x="126653" y="46833"/>
                  </a:cubicBezTo>
                  <a:lnTo>
                    <a:pt x="75340" y="46833"/>
                  </a:lnTo>
                  <a:cubicBezTo>
                    <a:pt x="75340" y="31358"/>
                    <a:pt x="62309" y="18326"/>
                    <a:pt x="46833" y="18326"/>
                  </a:cubicBezTo>
                  <a:cubicBezTo>
                    <a:pt x="31358" y="18326"/>
                    <a:pt x="18326" y="31358"/>
                    <a:pt x="18326" y="46833"/>
                  </a:cubicBezTo>
                  <a:lnTo>
                    <a:pt x="18326" y="102218"/>
                  </a:lnTo>
                  <a:lnTo>
                    <a:pt x="183668" y="102218"/>
                  </a:lnTo>
                  <a:lnTo>
                    <a:pt x="183668" y="46833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12F0D7F9-6EE7-42AB-B9DC-8A0EC2F9DDE4}"/>
                </a:ext>
              </a:extLst>
            </p:cNvPr>
            <p:cNvSpPr/>
            <p:nvPr/>
          </p:nvSpPr>
          <p:spPr bwMode="gray">
            <a:xfrm>
              <a:off x="10729347" y="2224827"/>
              <a:ext cx="134673" cy="78559"/>
            </a:xfrm>
            <a:custGeom>
              <a:avLst/>
              <a:gdLst>
                <a:gd name="connsiteX0" fmla="*/ 183667 w 195477"/>
                <a:gd name="connsiteY0" fmla="*/ 73711 h 114028"/>
                <a:gd name="connsiteX1" fmla="*/ 155160 w 195477"/>
                <a:gd name="connsiteY1" fmla="*/ 102218 h 114028"/>
                <a:gd name="connsiteX2" fmla="*/ 126652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7 w 195477"/>
                <a:gd name="connsiteY7" fmla="*/ 18326 h 114028"/>
                <a:gd name="connsiteX8" fmla="*/ 183667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7" y="73711"/>
                  </a:moveTo>
                  <a:cubicBezTo>
                    <a:pt x="183667" y="89187"/>
                    <a:pt x="170635" y="102218"/>
                    <a:pt x="155160" y="102218"/>
                  </a:cubicBezTo>
                  <a:cubicBezTo>
                    <a:pt x="139685" y="102218"/>
                    <a:pt x="126652" y="89187"/>
                    <a:pt x="126652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7" y="18326"/>
                  </a:lnTo>
                  <a:lnTo>
                    <a:pt x="183667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94627099-A23A-4F2A-95FE-1A8A1258D556}"/>
                </a:ext>
              </a:extLst>
            </p:cNvPr>
            <p:cNvSpPr/>
            <p:nvPr/>
          </p:nvSpPr>
          <p:spPr bwMode="gray">
            <a:xfrm>
              <a:off x="10980176" y="2224829"/>
              <a:ext cx="134673" cy="78559"/>
            </a:xfrm>
            <a:custGeom>
              <a:avLst/>
              <a:gdLst>
                <a:gd name="connsiteX0" fmla="*/ 183668 w 195477"/>
                <a:gd name="connsiteY0" fmla="*/ 73711 h 114028"/>
                <a:gd name="connsiteX1" fmla="*/ 155161 w 195477"/>
                <a:gd name="connsiteY1" fmla="*/ 102218 h 114028"/>
                <a:gd name="connsiteX2" fmla="*/ 126653 w 195477"/>
                <a:gd name="connsiteY2" fmla="*/ 73711 h 114028"/>
                <a:gd name="connsiteX3" fmla="*/ 75340 w 195477"/>
                <a:gd name="connsiteY3" fmla="*/ 73711 h 114028"/>
                <a:gd name="connsiteX4" fmla="*/ 46833 w 195477"/>
                <a:gd name="connsiteY4" fmla="*/ 102218 h 114028"/>
                <a:gd name="connsiteX5" fmla="*/ 18326 w 195477"/>
                <a:gd name="connsiteY5" fmla="*/ 73711 h 114028"/>
                <a:gd name="connsiteX6" fmla="*/ 18326 w 195477"/>
                <a:gd name="connsiteY6" fmla="*/ 18326 h 114028"/>
                <a:gd name="connsiteX7" fmla="*/ 183668 w 195477"/>
                <a:gd name="connsiteY7" fmla="*/ 18326 h 114028"/>
                <a:gd name="connsiteX8" fmla="*/ 183668 w 195477"/>
                <a:gd name="connsiteY8" fmla="*/ 73711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77" h="114028">
                  <a:moveTo>
                    <a:pt x="183668" y="73711"/>
                  </a:moveTo>
                  <a:cubicBezTo>
                    <a:pt x="183668" y="89187"/>
                    <a:pt x="170636" y="102218"/>
                    <a:pt x="155161" y="102218"/>
                  </a:cubicBezTo>
                  <a:cubicBezTo>
                    <a:pt x="139685" y="102218"/>
                    <a:pt x="126653" y="89187"/>
                    <a:pt x="126653" y="73711"/>
                  </a:cubicBezTo>
                  <a:lnTo>
                    <a:pt x="75340" y="73711"/>
                  </a:lnTo>
                  <a:cubicBezTo>
                    <a:pt x="75340" y="89187"/>
                    <a:pt x="62309" y="102218"/>
                    <a:pt x="46833" y="102218"/>
                  </a:cubicBezTo>
                  <a:cubicBezTo>
                    <a:pt x="31358" y="102218"/>
                    <a:pt x="18326" y="89187"/>
                    <a:pt x="18326" y="73711"/>
                  </a:cubicBezTo>
                  <a:lnTo>
                    <a:pt x="18326" y="18326"/>
                  </a:lnTo>
                  <a:lnTo>
                    <a:pt x="183668" y="18326"/>
                  </a:lnTo>
                  <a:lnTo>
                    <a:pt x="183668" y="73711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428A5453-F63A-4B35-BE41-85A237D36262}"/>
                </a:ext>
              </a:extLst>
            </p:cNvPr>
            <p:cNvSpPr/>
            <p:nvPr/>
          </p:nvSpPr>
          <p:spPr bwMode="gray">
            <a:xfrm>
              <a:off x="1049928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62494B12-9BE6-437A-B5AC-7E4F67DFC061}"/>
                </a:ext>
              </a:extLst>
            </p:cNvPr>
            <p:cNvSpPr/>
            <p:nvPr/>
          </p:nvSpPr>
          <p:spPr bwMode="gray">
            <a:xfrm>
              <a:off x="10573912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8F038C26-239B-4101-9F6B-3D764BCD9DC0}"/>
                </a:ext>
              </a:extLst>
            </p:cNvPr>
            <p:cNvSpPr/>
            <p:nvPr/>
          </p:nvSpPr>
          <p:spPr bwMode="gray">
            <a:xfrm>
              <a:off x="1074955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F57B0F78-3670-4F3C-94DC-29CDD77DECFC}"/>
                </a:ext>
              </a:extLst>
            </p:cNvPr>
            <p:cNvSpPr/>
            <p:nvPr/>
          </p:nvSpPr>
          <p:spPr bwMode="gray">
            <a:xfrm>
              <a:off x="10824180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7801BDAC-7BA2-454A-AFAF-EB7BE3FEF4D7}"/>
                </a:ext>
              </a:extLst>
            </p:cNvPr>
            <p:cNvSpPr/>
            <p:nvPr/>
          </p:nvSpPr>
          <p:spPr bwMode="gray">
            <a:xfrm>
              <a:off x="1099981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ABE418E5-D318-4F2F-82F0-703E556A1FCF}"/>
                </a:ext>
              </a:extLst>
            </p:cNvPr>
            <p:cNvSpPr/>
            <p:nvPr/>
          </p:nvSpPr>
          <p:spPr bwMode="gray">
            <a:xfrm>
              <a:off x="11074447" y="2282627"/>
              <a:ext cx="22446" cy="230066"/>
            </a:xfrm>
            <a:custGeom>
              <a:avLst/>
              <a:gdLst>
                <a:gd name="connsiteX0" fmla="*/ 18326 w 32579"/>
                <a:gd name="connsiteY0" fmla="*/ 18326 h 333940"/>
                <a:gd name="connsiteX1" fmla="*/ 18326 w 32579"/>
                <a:gd name="connsiteY1" fmla="*/ 317244 h 33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 h="333940">
                  <a:moveTo>
                    <a:pt x="18326" y="18326"/>
                  </a:moveTo>
                  <a:lnTo>
                    <a:pt x="18326" y="317244"/>
                  </a:lnTo>
                </a:path>
              </a:pathLst>
            </a:custGeom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B826CD14-3D4E-4A68-A9B0-8FA9DBE0A1A6}"/>
                </a:ext>
              </a:extLst>
            </p:cNvPr>
            <p:cNvSpPr/>
            <p:nvPr/>
          </p:nvSpPr>
          <p:spPr bwMode="gray">
            <a:xfrm>
              <a:off x="10428017" y="2603612"/>
              <a:ext cx="740702" cy="72948"/>
            </a:xfrm>
            <a:custGeom>
              <a:avLst/>
              <a:gdLst>
                <a:gd name="connsiteX0" fmla="*/ 1060058 w 1075125"/>
                <a:gd name="connsiteY0" fmla="*/ 89186 h 105883"/>
                <a:gd name="connsiteX1" fmla="*/ 18326 w 1075125"/>
                <a:gd name="connsiteY1" fmla="*/ 89186 h 105883"/>
                <a:gd name="connsiteX2" fmla="*/ 18326 w 1075125"/>
                <a:gd name="connsiteY2" fmla="*/ 83485 h 105883"/>
                <a:gd name="connsiteX3" fmla="*/ 83485 w 1075125"/>
                <a:gd name="connsiteY3" fmla="*/ 18326 h 105883"/>
                <a:gd name="connsiteX4" fmla="*/ 994899 w 1075125"/>
                <a:gd name="connsiteY4" fmla="*/ 18326 h 105883"/>
                <a:gd name="connsiteX5" fmla="*/ 1060058 w 1075125"/>
                <a:gd name="connsiteY5" fmla="*/ 83485 h 105883"/>
                <a:gd name="connsiteX6" fmla="*/ 1060058 w 1075125"/>
                <a:gd name="connsiteY6" fmla="*/ 89186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5125" h="105883">
                  <a:moveTo>
                    <a:pt x="1060058" y="89186"/>
                  </a:moveTo>
                  <a:lnTo>
                    <a:pt x="18326" y="89186"/>
                  </a:lnTo>
                  <a:lnTo>
                    <a:pt x="18326" y="83485"/>
                  </a:lnTo>
                  <a:cubicBezTo>
                    <a:pt x="18326" y="47647"/>
                    <a:pt x="47648" y="18326"/>
                    <a:pt x="83485" y="18326"/>
                  </a:cubicBezTo>
                  <a:lnTo>
                    <a:pt x="994899" y="18326"/>
                  </a:lnTo>
                  <a:cubicBezTo>
                    <a:pt x="1030737" y="18326"/>
                    <a:pt x="1060058" y="47647"/>
                    <a:pt x="1060058" y="83485"/>
                  </a:cubicBezTo>
                  <a:lnTo>
                    <a:pt x="1060058" y="89186"/>
                  </a:lnTo>
                  <a:close/>
                </a:path>
              </a:pathLst>
            </a:custGeom>
            <a:noFill/>
            <a:ln w="12700" cap="flat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36" name="Gruppieren 135">
            <a:extLst>
              <a:ext uri="{FF2B5EF4-FFF2-40B4-BE49-F238E27FC236}">
                <a16:creationId xmlns:a16="http://schemas.microsoft.com/office/drawing/2014/main" id="{E8B9D1E2-970A-4803-BEB2-0EDDEAD9529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320043" y="1549262"/>
            <a:ext cx="710803" cy="432000"/>
            <a:chOff x="7353952" y="2002504"/>
            <a:chExt cx="1857091" cy="1128673"/>
          </a:xfrm>
        </p:grpSpPr>
        <p:grpSp>
          <p:nvGrpSpPr>
            <p:cNvPr id="140" name="Gruppieren 139">
              <a:extLst>
                <a:ext uri="{FF2B5EF4-FFF2-40B4-BE49-F238E27FC236}">
                  <a16:creationId xmlns:a16="http://schemas.microsoft.com/office/drawing/2014/main" id="{413AD34C-65DE-4028-B0D1-A764FBD6A346}"/>
                </a:ext>
              </a:extLst>
            </p:cNvPr>
            <p:cNvGrpSpPr/>
            <p:nvPr/>
          </p:nvGrpSpPr>
          <p:grpSpPr bwMode="gray">
            <a:xfrm>
              <a:off x="7353952" y="2002504"/>
              <a:ext cx="883610" cy="1125161"/>
              <a:chOff x="540000" y="1358206"/>
              <a:chExt cx="883610" cy="1125161"/>
            </a:xfrm>
          </p:grpSpPr>
          <p:sp>
            <p:nvSpPr>
              <p:cNvPr id="150" name="Freihandform: Form 149">
                <a:extLst>
                  <a:ext uri="{FF2B5EF4-FFF2-40B4-BE49-F238E27FC236}">
                    <a16:creationId xmlns:a16="http://schemas.microsoft.com/office/drawing/2014/main" id="{663C1C1D-D8F6-4293-8E39-C3625025FA8A}"/>
                  </a:ext>
                </a:extLst>
              </p:cNvPr>
              <p:cNvSpPr/>
              <p:nvPr/>
            </p:nvSpPr>
            <p:spPr bwMode="gray">
              <a:xfrm>
                <a:off x="540000" y="1358206"/>
                <a:ext cx="883610" cy="1125161"/>
              </a:xfrm>
              <a:custGeom>
                <a:avLst/>
                <a:gdLst>
                  <a:gd name="connsiteX0" fmla="*/ 606927 w 883610"/>
                  <a:gd name="connsiteY0" fmla="*/ 686254 h 1125161"/>
                  <a:gd name="connsiteX1" fmla="*/ 508404 w 883610"/>
                  <a:gd name="connsiteY1" fmla="*/ 702894 h 1125161"/>
                  <a:gd name="connsiteX2" fmla="*/ 486657 w 883610"/>
                  <a:gd name="connsiteY2" fmla="*/ 702044 h 1125161"/>
                  <a:gd name="connsiteX3" fmla="*/ 485617 w 883610"/>
                  <a:gd name="connsiteY3" fmla="*/ 701949 h 1125161"/>
                  <a:gd name="connsiteX4" fmla="*/ 414042 w 883610"/>
                  <a:gd name="connsiteY4" fmla="*/ 687672 h 1125161"/>
                  <a:gd name="connsiteX5" fmla="*/ 414042 w 883610"/>
                  <a:gd name="connsiteY5" fmla="*/ 745727 h 1125161"/>
                  <a:gd name="connsiteX6" fmla="*/ 414230 w 883610"/>
                  <a:gd name="connsiteY6" fmla="*/ 750927 h 1125161"/>
                  <a:gd name="connsiteX7" fmla="*/ 416973 w 883610"/>
                  <a:gd name="connsiteY7" fmla="*/ 769742 h 1125161"/>
                  <a:gd name="connsiteX8" fmla="*/ 419525 w 883610"/>
                  <a:gd name="connsiteY8" fmla="*/ 778253 h 1125161"/>
                  <a:gd name="connsiteX9" fmla="*/ 419903 w 883610"/>
                  <a:gd name="connsiteY9" fmla="*/ 779198 h 1125161"/>
                  <a:gd name="connsiteX10" fmla="*/ 422835 w 883610"/>
                  <a:gd name="connsiteY10" fmla="*/ 786383 h 1125161"/>
                  <a:gd name="connsiteX11" fmla="*/ 423875 w 883610"/>
                  <a:gd name="connsiteY11" fmla="*/ 788464 h 1125161"/>
                  <a:gd name="connsiteX12" fmla="*/ 426806 w 883610"/>
                  <a:gd name="connsiteY12" fmla="*/ 794137 h 1125161"/>
                  <a:gd name="connsiteX13" fmla="*/ 428792 w 883610"/>
                  <a:gd name="connsiteY13" fmla="*/ 797351 h 1125161"/>
                  <a:gd name="connsiteX14" fmla="*/ 431533 w 883610"/>
                  <a:gd name="connsiteY14" fmla="*/ 801512 h 1125161"/>
                  <a:gd name="connsiteX15" fmla="*/ 434559 w 883610"/>
                  <a:gd name="connsiteY15" fmla="*/ 805578 h 1125161"/>
                  <a:gd name="connsiteX16" fmla="*/ 436828 w 883610"/>
                  <a:gd name="connsiteY16" fmla="*/ 808509 h 1125161"/>
                  <a:gd name="connsiteX17" fmla="*/ 441083 w 883610"/>
                  <a:gd name="connsiteY17" fmla="*/ 813142 h 1125161"/>
                  <a:gd name="connsiteX18" fmla="*/ 442880 w 883610"/>
                  <a:gd name="connsiteY18" fmla="*/ 815033 h 1125161"/>
                  <a:gd name="connsiteX19" fmla="*/ 448174 w 883610"/>
                  <a:gd name="connsiteY19" fmla="*/ 819855 h 1125161"/>
                  <a:gd name="connsiteX20" fmla="*/ 449499 w 883610"/>
                  <a:gd name="connsiteY20" fmla="*/ 821084 h 1125161"/>
                  <a:gd name="connsiteX21" fmla="*/ 455739 w 883610"/>
                  <a:gd name="connsiteY21" fmla="*/ 825811 h 1125161"/>
                  <a:gd name="connsiteX22" fmla="*/ 456779 w 883610"/>
                  <a:gd name="connsiteY22" fmla="*/ 826569 h 1125161"/>
                  <a:gd name="connsiteX23" fmla="*/ 463775 w 883610"/>
                  <a:gd name="connsiteY23" fmla="*/ 830823 h 1125161"/>
                  <a:gd name="connsiteX24" fmla="*/ 464721 w 883610"/>
                  <a:gd name="connsiteY24" fmla="*/ 831390 h 1125161"/>
                  <a:gd name="connsiteX25" fmla="*/ 472096 w 883610"/>
                  <a:gd name="connsiteY25" fmla="*/ 834889 h 1125161"/>
                  <a:gd name="connsiteX26" fmla="*/ 473136 w 883610"/>
                  <a:gd name="connsiteY26" fmla="*/ 835362 h 1125161"/>
                  <a:gd name="connsiteX27" fmla="*/ 480606 w 883610"/>
                  <a:gd name="connsiteY27" fmla="*/ 838103 h 1125161"/>
                  <a:gd name="connsiteX28" fmla="*/ 482024 w 883610"/>
                  <a:gd name="connsiteY28" fmla="*/ 838576 h 1125161"/>
                  <a:gd name="connsiteX29" fmla="*/ 489399 w 883610"/>
                  <a:gd name="connsiteY29" fmla="*/ 840467 h 1125161"/>
                  <a:gd name="connsiteX30" fmla="*/ 491196 w 883610"/>
                  <a:gd name="connsiteY30" fmla="*/ 840940 h 1125161"/>
                  <a:gd name="connsiteX31" fmla="*/ 498665 w 883610"/>
                  <a:gd name="connsiteY31" fmla="*/ 842075 h 1125161"/>
                  <a:gd name="connsiteX32" fmla="*/ 500745 w 883610"/>
                  <a:gd name="connsiteY32" fmla="*/ 842358 h 1125161"/>
                  <a:gd name="connsiteX33" fmla="*/ 510484 w 883610"/>
                  <a:gd name="connsiteY33" fmla="*/ 842831 h 1125161"/>
                  <a:gd name="connsiteX34" fmla="*/ 520223 w 883610"/>
                  <a:gd name="connsiteY34" fmla="*/ 842358 h 1125161"/>
                  <a:gd name="connsiteX35" fmla="*/ 522303 w 883610"/>
                  <a:gd name="connsiteY35" fmla="*/ 842075 h 1125161"/>
                  <a:gd name="connsiteX36" fmla="*/ 529773 w 883610"/>
                  <a:gd name="connsiteY36" fmla="*/ 840940 h 1125161"/>
                  <a:gd name="connsiteX37" fmla="*/ 531569 w 883610"/>
                  <a:gd name="connsiteY37" fmla="*/ 840467 h 1125161"/>
                  <a:gd name="connsiteX38" fmla="*/ 538944 w 883610"/>
                  <a:gd name="connsiteY38" fmla="*/ 838576 h 1125161"/>
                  <a:gd name="connsiteX39" fmla="*/ 540362 w 883610"/>
                  <a:gd name="connsiteY39" fmla="*/ 838103 h 1125161"/>
                  <a:gd name="connsiteX40" fmla="*/ 547832 w 883610"/>
                  <a:gd name="connsiteY40" fmla="*/ 835362 h 1125161"/>
                  <a:gd name="connsiteX41" fmla="*/ 548872 w 883610"/>
                  <a:gd name="connsiteY41" fmla="*/ 834889 h 1125161"/>
                  <a:gd name="connsiteX42" fmla="*/ 556247 w 883610"/>
                  <a:gd name="connsiteY42" fmla="*/ 831390 h 1125161"/>
                  <a:gd name="connsiteX43" fmla="*/ 557192 w 883610"/>
                  <a:gd name="connsiteY43" fmla="*/ 830823 h 1125161"/>
                  <a:gd name="connsiteX44" fmla="*/ 564189 w 883610"/>
                  <a:gd name="connsiteY44" fmla="*/ 826569 h 1125161"/>
                  <a:gd name="connsiteX45" fmla="*/ 565230 w 883610"/>
                  <a:gd name="connsiteY45" fmla="*/ 825811 h 1125161"/>
                  <a:gd name="connsiteX46" fmla="*/ 571470 w 883610"/>
                  <a:gd name="connsiteY46" fmla="*/ 821084 h 1125161"/>
                  <a:gd name="connsiteX47" fmla="*/ 572794 w 883610"/>
                  <a:gd name="connsiteY47" fmla="*/ 819855 h 1125161"/>
                  <a:gd name="connsiteX48" fmla="*/ 578089 w 883610"/>
                  <a:gd name="connsiteY48" fmla="*/ 815033 h 1125161"/>
                  <a:gd name="connsiteX49" fmla="*/ 579884 w 883610"/>
                  <a:gd name="connsiteY49" fmla="*/ 813142 h 1125161"/>
                  <a:gd name="connsiteX50" fmla="*/ 584140 w 883610"/>
                  <a:gd name="connsiteY50" fmla="*/ 808509 h 1125161"/>
                  <a:gd name="connsiteX51" fmla="*/ 586409 w 883610"/>
                  <a:gd name="connsiteY51" fmla="*/ 805578 h 1125161"/>
                  <a:gd name="connsiteX52" fmla="*/ 589435 w 883610"/>
                  <a:gd name="connsiteY52" fmla="*/ 801512 h 1125161"/>
                  <a:gd name="connsiteX53" fmla="*/ 592177 w 883610"/>
                  <a:gd name="connsiteY53" fmla="*/ 797351 h 1125161"/>
                  <a:gd name="connsiteX54" fmla="*/ 594162 w 883610"/>
                  <a:gd name="connsiteY54" fmla="*/ 794137 h 1125161"/>
                  <a:gd name="connsiteX55" fmla="*/ 597093 w 883610"/>
                  <a:gd name="connsiteY55" fmla="*/ 788464 h 1125161"/>
                  <a:gd name="connsiteX56" fmla="*/ 598134 w 883610"/>
                  <a:gd name="connsiteY56" fmla="*/ 786383 h 1125161"/>
                  <a:gd name="connsiteX57" fmla="*/ 601064 w 883610"/>
                  <a:gd name="connsiteY57" fmla="*/ 779198 h 1125161"/>
                  <a:gd name="connsiteX58" fmla="*/ 601442 w 883610"/>
                  <a:gd name="connsiteY58" fmla="*/ 778253 h 1125161"/>
                  <a:gd name="connsiteX59" fmla="*/ 603995 w 883610"/>
                  <a:gd name="connsiteY59" fmla="*/ 769742 h 1125161"/>
                  <a:gd name="connsiteX60" fmla="*/ 606737 w 883610"/>
                  <a:gd name="connsiteY60" fmla="*/ 750927 h 1125161"/>
                  <a:gd name="connsiteX61" fmla="*/ 606927 w 883610"/>
                  <a:gd name="connsiteY61" fmla="*/ 745727 h 1125161"/>
                  <a:gd name="connsiteX62" fmla="*/ 809267 w 883610"/>
                  <a:gd name="connsiteY62" fmla="*/ 291313 h 1125161"/>
                  <a:gd name="connsiteX63" fmla="*/ 809267 w 883610"/>
                  <a:gd name="connsiteY63" fmla="*/ 300863 h 1125161"/>
                  <a:gd name="connsiteX64" fmla="*/ 809267 w 883610"/>
                  <a:gd name="connsiteY64" fmla="*/ 402032 h 1125161"/>
                  <a:gd name="connsiteX65" fmla="*/ 809267 w 883610"/>
                  <a:gd name="connsiteY65" fmla="*/ 403829 h 1125161"/>
                  <a:gd name="connsiteX66" fmla="*/ 856921 w 883610"/>
                  <a:gd name="connsiteY66" fmla="*/ 347571 h 1125161"/>
                  <a:gd name="connsiteX67" fmla="*/ 809267 w 883610"/>
                  <a:gd name="connsiteY67" fmla="*/ 291313 h 1125161"/>
                  <a:gd name="connsiteX68" fmla="*/ 207447 w 883610"/>
                  <a:gd name="connsiteY68" fmla="*/ 291313 h 1125161"/>
                  <a:gd name="connsiteX69" fmla="*/ 159793 w 883610"/>
                  <a:gd name="connsiteY69" fmla="*/ 347571 h 1125161"/>
                  <a:gd name="connsiteX70" fmla="*/ 207447 w 883610"/>
                  <a:gd name="connsiteY70" fmla="*/ 403829 h 1125161"/>
                  <a:gd name="connsiteX71" fmla="*/ 207447 w 883610"/>
                  <a:gd name="connsiteY71" fmla="*/ 402032 h 1125161"/>
                  <a:gd name="connsiteX72" fmla="*/ 207447 w 883610"/>
                  <a:gd name="connsiteY72" fmla="*/ 300863 h 1125161"/>
                  <a:gd name="connsiteX73" fmla="*/ 508309 w 883610"/>
                  <a:gd name="connsiteY73" fmla="*/ 18910 h 1125161"/>
                  <a:gd name="connsiteX74" fmla="*/ 226357 w 883610"/>
                  <a:gd name="connsiteY74" fmla="*/ 300863 h 1125161"/>
                  <a:gd name="connsiteX75" fmla="*/ 226357 w 883610"/>
                  <a:gd name="connsiteY75" fmla="*/ 402032 h 1125161"/>
                  <a:gd name="connsiteX76" fmla="*/ 398441 w 883610"/>
                  <a:gd name="connsiteY76" fmla="*/ 661576 h 1125161"/>
                  <a:gd name="connsiteX77" fmla="*/ 407896 w 883610"/>
                  <a:gd name="connsiteY77" fmla="*/ 665263 h 1125161"/>
                  <a:gd name="connsiteX78" fmla="*/ 612884 w 883610"/>
                  <a:gd name="connsiteY78" fmla="*/ 663656 h 1125161"/>
                  <a:gd name="connsiteX79" fmla="*/ 621109 w 883610"/>
                  <a:gd name="connsiteY79" fmla="*/ 660347 h 1125161"/>
                  <a:gd name="connsiteX80" fmla="*/ 790262 w 883610"/>
                  <a:gd name="connsiteY80" fmla="*/ 402032 h 1125161"/>
                  <a:gd name="connsiteX81" fmla="*/ 790262 w 883610"/>
                  <a:gd name="connsiteY81" fmla="*/ 300863 h 1125161"/>
                  <a:gd name="connsiteX82" fmla="*/ 508309 w 883610"/>
                  <a:gd name="connsiteY82" fmla="*/ 18910 h 1125161"/>
                  <a:gd name="connsiteX83" fmla="*/ 508309 w 883610"/>
                  <a:gd name="connsiteY83" fmla="*/ 0 h 1125161"/>
                  <a:gd name="connsiteX84" fmla="*/ 807848 w 883610"/>
                  <a:gd name="connsiteY84" fmla="*/ 272024 h 1125161"/>
                  <a:gd name="connsiteX85" fmla="*/ 875737 w 883610"/>
                  <a:gd name="connsiteY85" fmla="*/ 347571 h 1125161"/>
                  <a:gd name="connsiteX86" fmla="*/ 808416 w 883610"/>
                  <a:gd name="connsiteY86" fmla="*/ 423023 h 1125161"/>
                  <a:gd name="connsiteX87" fmla="*/ 625837 w 883610"/>
                  <a:gd name="connsiteY87" fmla="*/ 679068 h 1125161"/>
                  <a:gd name="connsiteX88" fmla="*/ 625837 w 883610"/>
                  <a:gd name="connsiteY88" fmla="*/ 741851 h 1125161"/>
                  <a:gd name="connsiteX89" fmla="*/ 687106 w 883610"/>
                  <a:gd name="connsiteY89" fmla="*/ 741851 h 1125161"/>
                  <a:gd name="connsiteX90" fmla="*/ 862813 w 883610"/>
                  <a:gd name="connsiteY90" fmla="*/ 795631 h 1125161"/>
                  <a:gd name="connsiteX91" fmla="*/ 883610 w 883610"/>
                  <a:gd name="connsiteY91" fmla="*/ 812797 h 1125161"/>
                  <a:gd name="connsiteX92" fmla="*/ 873065 w 883610"/>
                  <a:gd name="connsiteY92" fmla="*/ 828238 h 1125161"/>
                  <a:gd name="connsiteX93" fmla="*/ 852544 w 883610"/>
                  <a:gd name="connsiteY93" fmla="*/ 811300 h 1125161"/>
                  <a:gd name="connsiteX94" fmla="*/ 687390 w 883610"/>
                  <a:gd name="connsiteY94" fmla="*/ 760761 h 1125161"/>
                  <a:gd name="connsiteX95" fmla="*/ 625175 w 883610"/>
                  <a:gd name="connsiteY95" fmla="*/ 760761 h 1125161"/>
                  <a:gd name="connsiteX96" fmla="*/ 612978 w 883610"/>
                  <a:gd name="connsiteY96" fmla="*/ 799905 h 1125161"/>
                  <a:gd name="connsiteX97" fmla="*/ 612505 w 883610"/>
                  <a:gd name="connsiteY97" fmla="*/ 800851 h 1125161"/>
                  <a:gd name="connsiteX98" fmla="*/ 609952 w 883610"/>
                  <a:gd name="connsiteY98" fmla="*/ 805199 h 1125161"/>
                  <a:gd name="connsiteX99" fmla="*/ 606832 w 883610"/>
                  <a:gd name="connsiteY99" fmla="*/ 810400 h 1125161"/>
                  <a:gd name="connsiteX100" fmla="*/ 604846 w 883610"/>
                  <a:gd name="connsiteY100" fmla="*/ 813142 h 1125161"/>
                  <a:gd name="connsiteX101" fmla="*/ 600213 w 883610"/>
                  <a:gd name="connsiteY101" fmla="*/ 819287 h 1125161"/>
                  <a:gd name="connsiteX102" fmla="*/ 598512 w 883610"/>
                  <a:gd name="connsiteY102" fmla="*/ 821274 h 1125161"/>
                  <a:gd name="connsiteX103" fmla="*/ 592839 w 883610"/>
                  <a:gd name="connsiteY103" fmla="*/ 827514 h 1125161"/>
                  <a:gd name="connsiteX104" fmla="*/ 591231 w 883610"/>
                  <a:gd name="connsiteY104" fmla="*/ 829121 h 1125161"/>
                  <a:gd name="connsiteX105" fmla="*/ 584801 w 883610"/>
                  <a:gd name="connsiteY105" fmla="*/ 834983 h 1125161"/>
                  <a:gd name="connsiteX106" fmla="*/ 583100 w 883610"/>
                  <a:gd name="connsiteY106" fmla="*/ 836307 h 1125161"/>
                  <a:gd name="connsiteX107" fmla="*/ 576102 w 883610"/>
                  <a:gd name="connsiteY107" fmla="*/ 841507 h 1125161"/>
                  <a:gd name="connsiteX108" fmla="*/ 574211 w 883610"/>
                  <a:gd name="connsiteY108" fmla="*/ 842736 h 1125161"/>
                  <a:gd name="connsiteX109" fmla="*/ 566837 w 883610"/>
                  <a:gd name="connsiteY109" fmla="*/ 847180 h 1125161"/>
                  <a:gd name="connsiteX110" fmla="*/ 564662 w 883610"/>
                  <a:gd name="connsiteY110" fmla="*/ 848409 h 1125161"/>
                  <a:gd name="connsiteX111" fmla="*/ 557192 w 883610"/>
                  <a:gd name="connsiteY111" fmla="*/ 852003 h 1125161"/>
                  <a:gd name="connsiteX112" fmla="*/ 554640 w 883610"/>
                  <a:gd name="connsiteY112" fmla="*/ 853137 h 1125161"/>
                  <a:gd name="connsiteX113" fmla="*/ 547076 w 883610"/>
                  <a:gd name="connsiteY113" fmla="*/ 855879 h 1125161"/>
                  <a:gd name="connsiteX114" fmla="*/ 544144 w 883610"/>
                  <a:gd name="connsiteY114" fmla="*/ 856825 h 1125161"/>
                  <a:gd name="connsiteX115" fmla="*/ 536486 w 883610"/>
                  <a:gd name="connsiteY115" fmla="*/ 858810 h 1125161"/>
                  <a:gd name="connsiteX116" fmla="*/ 533271 w 883610"/>
                  <a:gd name="connsiteY116" fmla="*/ 859567 h 1125161"/>
                  <a:gd name="connsiteX117" fmla="*/ 525140 w 883610"/>
                  <a:gd name="connsiteY117" fmla="*/ 860796 h 1125161"/>
                  <a:gd name="connsiteX118" fmla="*/ 522019 w 883610"/>
                  <a:gd name="connsiteY118" fmla="*/ 861268 h 1125161"/>
                  <a:gd name="connsiteX119" fmla="*/ 510578 w 883610"/>
                  <a:gd name="connsiteY119" fmla="*/ 861836 h 1125161"/>
                  <a:gd name="connsiteX120" fmla="*/ 499138 w 883610"/>
                  <a:gd name="connsiteY120" fmla="*/ 861268 h 1125161"/>
                  <a:gd name="connsiteX121" fmla="*/ 496018 w 883610"/>
                  <a:gd name="connsiteY121" fmla="*/ 860796 h 1125161"/>
                  <a:gd name="connsiteX122" fmla="*/ 487886 w 883610"/>
                  <a:gd name="connsiteY122" fmla="*/ 859567 h 1125161"/>
                  <a:gd name="connsiteX123" fmla="*/ 484671 w 883610"/>
                  <a:gd name="connsiteY123" fmla="*/ 858810 h 1125161"/>
                  <a:gd name="connsiteX124" fmla="*/ 477012 w 883610"/>
                  <a:gd name="connsiteY124" fmla="*/ 856825 h 1125161"/>
                  <a:gd name="connsiteX125" fmla="*/ 474082 w 883610"/>
                  <a:gd name="connsiteY125" fmla="*/ 855879 h 1125161"/>
                  <a:gd name="connsiteX126" fmla="*/ 466518 w 883610"/>
                  <a:gd name="connsiteY126" fmla="*/ 853137 h 1125161"/>
                  <a:gd name="connsiteX127" fmla="*/ 463965 w 883610"/>
                  <a:gd name="connsiteY127" fmla="*/ 852003 h 1125161"/>
                  <a:gd name="connsiteX128" fmla="*/ 456495 w 883610"/>
                  <a:gd name="connsiteY128" fmla="*/ 848409 h 1125161"/>
                  <a:gd name="connsiteX129" fmla="*/ 454320 w 883610"/>
                  <a:gd name="connsiteY129" fmla="*/ 847180 h 1125161"/>
                  <a:gd name="connsiteX130" fmla="*/ 446946 w 883610"/>
                  <a:gd name="connsiteY130" fmla="*/ 842736 h 1125161"/>
                  <a:gd name="connsiteX131" fmla="*/ 445054 w 883610"/>
                  <a:gd name="connsiteY131" fmla="*/ 841507 h 1125161"/>
                  <a:gd name="connsiteX132" fmla="*/ 438057 w 883610"/>
                  <a:gd name="connsiteY132" fmla="*/ 836307 h 1125161"/>
                  <a:gd name="connsiteX133" fmla="*/ 436356 w 883610"/>
                  <a:gd name="connsiteY133" fmla="*/ 834983 h 1125161"/>
                  <a:gd name="connsiteX134" fmla="*/ 429926 w 883610"/>
                  <a:gd name="connsiteY134" fmla="*/ 829121 h 1125161"/>
                  <a:gd name="connsiteX135" fmla="*/ 428319 w 883610"/>
                  <a:gd name="connsiteY135" fmla="*/ 827514 h 1125161"/>
                  <a:gd name="connsiteX136" fmla="*/ 422646 w 883610"/>
                  <a:gd name="connsiteY136" fmla="*/ 821274 h 1125161"/>
                  <a:gd name="connsiteX137" fmla="*/ 420944 w 883610"/>
                  <a:gd name="connsiteY137" fmla="*/ 819287 h 1125161"/>
                  <a:gd name="connsiteX138" fmla="*/ 416311 w 883610"/>
                  <a:gd name="connsiteY138" fmla="*/ 813142 h 1125161"/>
                  <a:gd name="connsiteX139" fmla="*/ 414325 w 883610"/>
                  <a:gd name="connsiteY139" fmla="*/ 810400 h 1125161"/>
                  <a:gd name="connsiteX140" fmla="*/ 411205 w 883610"/>
                  <a:gd name="connsiteY140" fmla="*/ 805199 h 1125161"/>
                  <a:gd name="connsiteX141" fmla="*/ 408652 w 883610"/>
                  <a:gd name="connsiteY141" fmla="*/ 800851 h 1125161"/>
                  <a:gd name="connsiteX142" fmla="*/ 408179 w 883610"/>
                  <a:gd name="connsiteY142" fmla="*/ 799905 h 1125161"/>
                  <a:gd name="connsiteX143" fmla="*/ 395982 w 883610"/>
                  <a:gd name="connsiteY143" fmla="*/ 760761 h 1125161"/>
                  <a:gd name="connsiteX144" fmla="*/ 314478 w 883610"/>
                  <a:gd name="connsiteY144" fmla="*/ 760761 h 1125161"/>
                  <a:gd name="connsiteX145" fmla="*/ 18911 w 883610"/>
                  <a:gd name="connsiteY145" fmla="*/ 1056328 h 1125161"/>
                  <a:gd name="connsiteX146" fmla="*/ 18911 w 883610"/>
                  <a:gd name="connsiteY146" fmla="*/ 1106251 h 1125161"/>
                  <a:gd name="connsiteX147" fmla="*/ 804791 w 883610"/>
                  <a:gd name="connsiteY147" fmla="*/ 1106251 h 1125161"/>
                  <a:gd name="connsiteX148" fmla="*/ 806369 w 883610"/>
                  <a:gd name="connsiteY148" fmla="*/ 1125161 h 1125161"/>
                  <a:gd name="connsiteX149" fmla="*/ 0 w 883610"/>
                  <a:gd name="connsiteY149" fmla="*/ 1125161 h 1125161"/>
                  <a:gd name="connsiteX150" fmla="*/ 0 w 883610"/>
                  <a:gd name="connsiteY150" fmla="*/ 1056328 h 1125161"/>
                  <a:gd name="connsiteX151" fmla="*/ 314478 w 883610"/>
                  <a:gd name="connsiteY151" fmla="*/ 741851 h 1125161"/>
                  <a:gd name="connsiteX152" fmla="*/ 395037 w 883610"/>
                  <a:gd name="connsiteY152" fmla="*/ 741851 h 1125161"/>
                  <a:gd name="connsiteX153" fmla="*/ 395037 w 883610"/>
                  <a:gd name="connsiteY153" fmla="*/ 680676 h 1125161"/>
                  <a:gd name="connsiteX154" fmla="*/ 208297 w 883610"/>
                  <a:gd name="connsiteY154" fmla="*/ 423023 h 1125161"/>
                  <a:gd name="connsiteX155" fmla="*/ 140977 w 883610"/>
                  <a:gd name="connsiteY155" fmla="*/ 347571 h 1125161"/>
                  <a:gd name="connsiteX156" fmla="*/ 208864 w 883610"/>
                  <a:gd name="connsiteY156" fmla="*/ 272024 h 1125161"/>
                  <a:gd name="connsiteX157" fmla="*/ 508309 w 883610"/>
                  <a:gd name="connsiteY157" fmla="*/ 0 h 1125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883610" h="1125161">
                    <a:moveTo>
                      <a:pt x="606927" y="686254"/>
                    </a:moveTo>
                    <a:cubicBezTo>
                      <a:pt x="576008" y="697033"/>
                      <a:pt x="542916" y="702990"/>
                      <a:pt x="508404" y="702894"/>
                    </a:cubicBezTo>
                    <a:cubicBezTo>
                      <a:pt x="501123" y="702894"/>
                      <a:pt x="493843" y="702517"/>
                      <a:pt x="486657" y="702044"/>
                    </a:cubicBezTo>
                    <a:cubicBezTo>
                      <a:pt x="486373" y="702044"/>
                      <a:pt x="485995" y="701949"/>
                      <a:pt x="485617" y="701949"/>
                    </a:cubicBezTo>
                    <a:cubicBezTo>
                      <a:pt x="460845" y="700058"/>
                      <a:pt x="436828" y="695236"/>
                      <a:pt x="414042" y="687672"/>
                    </a:cubicBezTo>
                    <a:lnTo>
                      <a:pt x="414042" y="745727"/>
                    </a:lnTo>
                    <a:lnTo>
                      <a:pt x="414230" y="750927"/>
                    </a:lnTo>
                    <a:cubicBezTo>
                      <a:pt x="414608" y="757451"/>
                      <a:pt x="415460" y="763691"/>
                      <a:pt x="416973" y="769742"/>
                    </a:cubicBezTo>
                    <a:cubicBezTo>
                      <a:pt x="417729" y="772579"/>
                      <a:pt x="418580" y="775415"/>
                      <a:pt x="419525" y="778253"/>
                    </a:cubicBezTo>
                    <a:cubicBezTo>
                      <a:pt x="419620" y="778535"/>
                      <a:pt x="419809" y="778915"/>
                      <a:pt x="419903" y="779198"/>
                    </a:cubicBezTo>
                    <a:cubicBezTo>
                      <a:pt x="420849" y="781656"/>
                      <a:pt x="421794" y="784020"/>
                      <a:pt x="422835" y="786383"/>
                    </a:cubicBezTo>
                    <a:cubicBezTo>
                      <a:pt x="423213" y="787046"/>
                      <a:pt x="423497" y="787802"/>
                      <a:pt x="423875" y="788464"/>
                    </a:cubicBezTo>
                    <a:cubicBezTo>
                      <a:pt x="424820" y="790355"/>
                      <a:pt x="425766" y="792246"/>
                      <a:pt x="426806" y="794137"/>
                    </a:cubicBezTo>
                    <a:cubicBezTo>
                      <a:pt x="427467" y="795272"/>
                      <a:pt x="428130" y="796312"/>
                      <a:pt x="428792" y="797351"/>
                    </a:cubicBezTo>
                    <a:cubicBezTo>
                      <a:pt x="429737" y="798770"/>
                      <a:pt x="430588" y="800188"/>
                      <a:pt x="431533" y="801512"/>
                    </a:cubicBezTo>
                    <a:cubicBezTo>
                      <a:pt x="432479" y="802930"/>
                      <a:pt x="433519" y="804254"/>
                      <a:pt x="434559" y="805578"/>
                    </a:cubicBezTo>
                    <a:cubicBezTo>
                      <a:pt x="435315" y="806524"/>
                      <a:pt x="436072" y="807563"/>
                      <a:pt x="436828" y="808509"/>
                    </a:cubicBezTo>
                    <a:cubicBezTo>
                      <a:pt x="438247" y="810116"/>
                      <a:pt x="439665" y="811629"/>
                      <a:pt x="441083" y="813142"/>
                    </a:cubicBezTo>
                    <a:cubicBezTo>
                      <a:pt x="441651" y="813804"/>
                      <a:pt x="442217" y="814371"/>
                      <a:pt x="442880" y="815033"/>
                    </a:cubicBezTo>
                    <a:cubicBezTo>
                      <a:pt x="444582" y="816735"/>
                      <a:pt x="446378" y="818342"/>
                      <a:pt x="448174" y="819855"/>
                    </a:cubicBezTo>
                    <a:cubicBezTo>
                      <a:pt x="448553" y="820328"/>
                      <a:pt x="449025" y="820706"/>
                      <a:pt x="449499" y="821084"/>
                    </a:cubicBezTo>
                    <a:cubicBezTo>
                      <a:pt x="451484" y="822785"/>
                      <a:pt x="453564" y="824299"/>
                      <a:pt x="455739" y="825811"/>
                    </a:cubicBezTo>
                    <a:cubicBezTo>
                      <a:pt x="456117" y="826095"/>
                      <a:pt x="456401" y="826285"/>
                      <a:pt x="456779" y="826569"/>
                    </a:cubicBezTo>
                    <a:cubicBezTo>
                      <a:pt x="459048" y="828081"/>
                      <a:pt x="461412" y="829499"/>
                      <a:pt x="463775" y="830823"/>
                    </a:cubicBezTo>
                    <a:cubicBezTo>
                      <a:pt x="464059" y="831012"/>
                      <a:pt x="464437" y="831201"/>
                      <a:pt x="464721" y="831390"/>
                    </a:cubicBezTo>
                    <a:cubicBezTo>
                      <a:pt x="467179" y="832620"/>
                      <a:pt x="469638" y="833754"/>
                      <a:pt x="472096" y="834889"/>
                    </a:cubicBezTo>
                    <a:cubicBezTo>
                      <a:pt x="472380" y="834983"/>
                      <a:pt x="472758" y="835172"/>
                      <a:pt x="473136" y="835362"/>
                    </a:cubicBezTo>
                    <a:cubicBezTo>
                      <a:pt x="475595" y="836402"/>
                      <a:pt x="478053" y="837253"/>
                      <a:pt x="480606" y="838103"/>
                    </a:cubicBezTo>
                    <a:cubicBezTo>
                      <a:pt x="481078" y="838198"/>
                      <a:pt x="481551" y="838387"/>
                      <a:pt x="482024" y="838576"/>
                    </a:cubicBezTo>
                    <a:cubicBezTo>
                      <a:pt x="484388" y="839332"/>
                      <a:pt x="486941" y="839900"/>
                      <a:pt x="489399" y="840467"/>
                    </a:cubicBezTo>
                    <a:cubicBezTo>
                      <a:pt x="489967" y="840656"/>
                      <a:pt x="490534" y="840845"/>
                      <a:pt x="491196" y="840940"/>
                    </a:cubicBezTo>
                    <a:cubicBezTo>
                      <a:pt x="493653" y="841413"/>
                      <a:pt x="496112" y="841791"/>
                      <a:pt x="498665" y="842075"/>
                    </a:cubicBezTo>
                    <a:cubicBezTo>
                      <a:pt x="499422" y="842169"/>
                      <a:pt x="500083" y="842264"/>
                      <a:pt x="500745" y="842358"/>
                    </a:cubicBezTo>
                    <a:cubicBezTo>
                      <a:pt x="503960" y="842642"/>
                      <a:pt x="507175" y="842831"/>
                      <a:pt x="510484" y="842831"/>
                    </a:cubicBezTo>
                    <a:cubicBezTo>
                      <a:pt x="513794" y="842831"/>
                      <a:pt x="517008" y="842642"/>
                      <a:pt x="520223" y="842358"/>
                    </a:cubicBezTo>
                    <a:cubicBezTo>
                      <a:pt x="520980" y="842264"/>
                      <a:pt x="521641" y="842169"/>
                      <a:pt x="522303" y="842075"/>
                    </a:cubicBezTo>
                    <a:cubicBezTo>
                      <a:pt x="524856" y="841791"/>
                      <a:pt x="527314" y="841413"/>
                      <a:pt x="529773" y="840940"/>
                    </a:cubicBezTo>
                    <a:cubicBezTo>
                      <a:pt x="530339" y="840751"/>
                      <a:pt x="530907" y="840562"/>
                      <a:pt x="531569" y="840467"/>
                    </a:cubicBezTo>
                    <a:cubicBezTo>
                      <a:pt x="534027" y="839900"/>
                      <a:pt x="536486" y="839332"/>
                      <a:pt x="538944" y="838576"/>
                    </a:cubicBezTo>
                    <a:cubicBezTo>
                      <a:pt x="539416" y="838481"/>
                      <a:pt x="539890" y="838293"/>
                      <a:pt x="540362" y="838103"/>
                    </a:cubicBezTo>
                    <a:cubicBezTo>
                      <a:pt x="542916" y="837253"/>
                      <a:pt x="545373" y="836402"/>
                      <a:pt x="547832" y="835362"/>
                    </a:cubicBezTo>
                    <a:cubicBezTo>
                      <a:pt x="548115" y="835266"/>
                      <a:pt x="548493" y="835078"/>
                      <a:pt x="548872" y="834889"/>
                    </a:cubicBezTo>
                    <a:cubicBezTo>
                      <a:pt x="551425" y="833849"/>
                      <a:pt x="553884" y="832714"/>
                      <a:pt x="556247" y="831390"/>
                    </a:cubicBezTo>
                    <a:cubicBezTo>
                      <a:pt x="556531" y="831201"/>
                      <a:pt x="556909" y="831012"/>
                      <a:pt x="557192" y="830823"/>
                    </a:cubicBezTo>
                    <a:cubicBezTo>
                      <a:pt x="559651" y="829499"/>
                      <a:pt x="561920" y="828081"/>
                      <a:pt x="564189" y="826569"/>
                    </a:cubicBezTo>
                    <a:cubicBezTo>
                      <a:pt x="564568" y="826379"/>
                      <a:pt x="564851" y="826095"/>
                      <a:pt x="565230" y="825811"/>
                    </a:cubicBezTo>
                    <a:cubicBezTo>
                      <a:pt x="567309" y="824299"/>
                      <a:pt x="569484" y="822691"/>
                      <a:pt x="571470" y="821084"/>
                    </a:cubicBezTo>
                    <a:cubicBezTo>
                      <a:pt x="571848" y="820706"/>
                      <a:pt x="572320" y="820233"/>
                      <a:pt x="572794" y="819855"/>
                    </a:cubicBezTo>
                    <a:cubicBezTo>
                      <a:pt x="574590" y="818342"/>
                      <a:pt x="576386" y="816735"/>
                      <a:pt x="578089" y="815033"/>
                    </a:cubicBezTo>
                    <a:cubicBezTo>
                      <a:pt x="578656" y="814466"/>
                      <a:pt x="579318" y="813804"/>
                      <a:pt x="579884" y="813142"/>
                    </a:cubicBezTo>
                    <a:cubicBezTo>
                      <a:pt x="581397" y="811629"/>
                      <a:pt x="582816" y="810116"/>
                      <a:pt x="584140" y="808509"/>
                    </a:cubicBezTo>
                    <a:cubicBezTo>
                      <a:pt x="584896" y="807563"/>
                      <a:pt x="585653" y="806524"/>
                      <a:pt x="586409" y="805578"/>
                    </a:cubicBezTo>
                    <a:cubicBezTo>
                      <a:pt x="587449" y="804254"/>
                      <a:pt x="588489" y="802930"/>
                      <a:pt x="589435" y="801512"/>
                    </a:cubicBezTo>
                    <a:cubicBezTo>
                      <a:pt x="590380" y="800188"/>
                      <a:pt x="591326" y="798770"/>
                      <a:pt x="592177" y="797351"/>
                    </a:cubicBezTo>
                    <a:cubicBezTo>
                      <a:pt x="592839" y="796312"/>
                      <a:pt x="593500" y="795177"/>
                      <a:pt x="594162" y="794137"/>
                    </a:cubicBezTo>
                    <a:cubicBezTo>
                      <a:pt x="595202" y="792246"/>
                      <a:pt x="596147" y="790355"/>
                      <a:pt x="597093" y="788464"/>
                    </a:cubicBezTo>
                    <a:cubicBezTo>
                      <a:pt x="597472" y="787802"/>
                      <a:pt x="597850" y="787140"/>
                      <a:pt x="598134" y="786383"/>
                    </a:cubicBezTo>
                    <a:cubicBezTo>
                      <a:pt x="599173" y="784020"/>
                      <a:pt x="600213" y="781656"/>
                      <a:pt x="601064" y="779198"/>
                    </a:cubicBezTo>
                    <a:cubicBezTo>
                      <a:pt x="601159" y="778915"/>
                      <a:pt x="601348" y="778535"/>
                      <a:pt x="601442" y="778253"/>
                    </a:cubicBezTo>
                    <a:cubicBezTo>
                      <a:pt x="602388" y="775510"/>
                      <a:pt x="603239" y="772674"/>
                      <a:pt x="603995" y="769742"/>
                    </a:cubicBezTo>
                    <a:cubicBezTo>
                      <a:pt x="605508" y="763691"/>
                      <a:pt x="606454" y="757357"/>
                      <a:pt x="606737" y="750927"/>
                    </a:cubicBezTo>
                    <a:lnTo>
                      <a:pt x="606927" y="745727"/>
                    </a:lnTo>
                    <a:close/>
                    <a:moveTo>
                      <a:pt x="809267" y="291313"/>
                    </a:moveTo>
                    <a:lnTo>
                      <a:pt x="809267" y="300863"/>
                    </a:lnTo>
                    <a:lnTo>
                      <a:pt x="809267" y="402032"/>
                    </a:lnTo>
                    <a:lnTo>
                      <a:pt x="809267" y="403829"/>
                    </a:lnTo>
                    <a:cubicBezTo>
                      <a:pt x="836308" y="399291"/>
                      <a:pt x="856921" y="375842"/>
                      <a:pt x="856921" y="347571"/>
                    </a:cubicBezTo>
                    <a:cubicBezTo>
                      <a:pt x="856921" y="319300"/>
                      <a:pt x="836214" y="295851"/>
                      <a:pt x="809267" y="291313"/>
                    </a:cubicBezTo>
                    <a:close/>
                    <a:moveTo>
                      <a:pt x="207447" y="291313"/>
                    </a:moveTo>
                    <a:cubicBezTo>
                      <a:pt x="180405" y="295851"/>
                      <a:pt x="159793" y="319300"/>
                      <a:pt x="159793" y="347571"/>
                    </a:cubicBezTo>
                    <a:cubicBezTo>
                      <a:pt x="159793" y="375842"/>
                      <a:pt x="180499" y="399291"/>
                      <a:pt x="207447" y="403829"/>
                    </a:cubicBezTo>
                    <a:lnTo>
                      <a:pt x="207447" y="402032"/>
                    </a:lnTo>
                    <a:lnTo>
                      <a:pt x="207447" y="300863"/>
                    </a:lnTo>
                    <a:close/>
                    <a:moveTo>
                      <a:pt x="508309" y="18910"/>
                    </a:moveTo>
                    <a:cubicBezTo>
                      <a:pt x="352867" y="18910"/>
                      <a:pt x="226357" y="145421"/>
                      <a:pt x="226357" y="300863"/>
                    </a:cubicBezTo>
                    <a:lnTo>
                      <a:pt x="226357" y="402032"/>
                    </a:lnTo>
                    <a:cubicBezTo>
                      <a:pt x="226357" y="518520"/>
                      <a:pt x="297365" y="618744"/>
                      <a:pt x="398441" y="661576"/>
                    </a:cubicBezTo>
                    <a:lnTo>
                      <a:pt x="407896" y="665263"/>
                    </a:lnTo>
                    <a:cubicBezTo>
                      <a:pt x="473704" y="690603"/>
                      <a:pt x="547359" y="690036"/>
                      <a:pt x="612884" y="663656"/>
                    </a:cubicBezTo>
                    <a:lnTo>
                      <a:pt x="621109" y="660347"/>
                    </a:lnTo>
                    <a:cubicBezTo>
                      <a:pt x="720577" y="616759"/>
                      <a:pt x="790262" y="517385"/>
                      <a:pt x="790262" y="402032"/>
                    </a:cubicBezTo>
                    <a:lnTo>
                      <a:pt x="790262" y="300863"/>
                    </a:lnTo>
                    <a:cubicBezTo>
                      <a:pt x="790262" y="145421"/>
                      <a:pt x="663752" y="18910"/>
                      <a:pt x="508309" y="18910"/>
                    </a:cubicBezTo>
                    <a:close/>
                    <a:moveTo>
                      <a:pt x="508309" y="0"/>
                    </a:moveTo>
                    <a:cubicBezTo>
                      <a:pt x="664508" y="0"/>
                      <a:pt x="793288" y="119607"/>
                      <a:pt x="807848" y="272024"/>
                    </a:cubicBezTo>
                    <a:cubicBezTo>
                      <a:pt x="845953" y="276090"/>
                      <a:pt x="875737" y="308427"/>
                      <a:pt x="875737" y="347571"/>
                    </a:cubicBezTo>
                    <a:cubicBezTo>
                      <a:pt x="875737" y="386526"/>
                      <a:pt x="846237" y="418673"/>
                      <a:pt x="808416" y="423023"/>
                    </a:cubicBezTo>
                    <a:cubicBezTo>
                      <a:pt x="800379" y="538281"/>
                      <a:pt x="727385" y="635763"/>
                      <a:pt x="625837" y="679068"/>
                    </a:cubicBezTo>
                    <a:lnTo>
                      <a:pt x="625837" y="741851"/>
                    </a:lnTo>
                    <a:lnTo>
                      <a:pt x="687106" y="741851"/>
                    </a:lnTo>
                    <a:cubicBezTo>
                      <a:pt x="752134" y="741851"/>
                      <a:pt x="812614" y="761689"/>
                      <a:pt x="862813" y="795631"/>
                    </a:cubicBezTo>
                    <a:lnTo>
                      <a:pt x="883610" y="812797"/>
                    </a:lnTo>
                    <a:lnTo>
                      <a:pt x="873065" y="828238"/>
                    </a:lnTo>
                    <a:lnTo>
                      <a:pt x="852544" y="811300"/>
                    </a:lnTo>
                    <a:cubicBezTo>
                      <a:pt x="805364" y="779402"/>
                      <a:pt x="748518" y="760761"/>
                      <a:pt x="687390" y="760761"/>
                    </a:cubicBezTo>
                    <a:lnTo>
                      <a:pt x="625175" y="760761"/>
                    </a:lnTo>
                    <a:cubicBezTo>
                      <a:pt x="623473" y="774754"/>
                      <a:pt x="619218" y="787896"/>
                      <a:pt x="612978" y="799905"/>
                    </a:cubicBezTo>
                    <a:cubicBezTo>
                      <a:pt x="612788" y="800188"/>
                      <a:pt x="612694" y="800567"/>
                      <a:pt x="612505" y="800851"/>
                    </a:cubicBezTo>
                    <a:cubicBezTo>
                      <a:pt x="611749" y="802363"/>
                      <a:pt x="610803" y="803781"/>
                      <a:pt x="609952" y="805199"/>
                    </a:cubicBezTo>
                    <a:cubicBezTo>
                      <a:pt x="608912" y="806996"/>
                      <a:pt x="607967" y="808698"/>
                      <a:pt x="606832" y="810400"/>
                    </a:cubicBezTo>
                    <a:cubicBezTo>
                      <a:pt x="606170" y="811345"/>
                      <a:pt x="605508" y="812197"/>
                      <a:pt x="604846" y="813142"/>
                    </a:cubicBezTo>
                    <a:cubicBezTo>
                      <a:pt x="603333" y="815222"/>
                      <a:pt x="601820" y="817302"/>
                      <a:pt x="600213" y="819287"/>
                    </a:cubicBezTo>
                    <a:cubicBezTo>
                      <a:pt x="599646" y="819949"/>
                      <a:pt x="599079" y="820612"/>
                      <a:pt x="598512" y="821274"/>
                    </a:cubicBezTo>
                    <a:cubicBezTo>
                      <a:pt x="596715" y="823448"/>
                      <a:pt x="594824" y="825528"/>
                      <a:pt x="592839" y="827514"/>
                    </a:cubicBezTo>
                    <a:cubicBezTo>
                      <a:pt x="592271" y="828081"/>
                      <a:pt x="591798" y="828554"/>
                      <a:pt x="591231" y="829121"/>
                    </a:cubicBezTo>
                    <a:cubicBezTo>
                      <a:pt x="589151" y="831201"/>
                      <a:pt x="587070" y="833092"/>
                      <a:pt x="584801" y="834983"/>
                    </a:cubicBezTo>
                    <a:cubicBezTo>
                      <a:pt x="584234" y="835456"/>
                      <a:pt x="583667" y="835834"/>
                      <a:pt x="583100" y="836307"/>
                    </a:cubicBezTo>
                    <a:cubicBezTo>
                      <a:pt x="580830" y="838103"/>
                      <a:pt x="578467" y="839806"/>
                      <a:pt x="576102" y="841507"/>
                    </a:cubicBezTo>
                    <a:cubicBezTo>
                      <a:pt x="575441" y="841885"/>
                      <a:pt x="574873" y="842358"/>
                      <a:pt x="574211" y="842736"/>
                    </a:cubicBezTo>
                    <a:cubicBezTo>
                      <a:pt x="571754" y="844249"/>
                      <a:pt x="569390" y="845762"/>
                      <a:pt x="566837" y="847180"/>
                    </a:cubicBezTo>
                    <a:cubicBezTo>
                      <a:pt x="566080" y="847653"/>
                      <a:pt x="565418" y="848031"/>
                      <a:pt x="564662" y="848409"/>
                    </a:cubicBezTo>
                    <a:cubicBezTo>
                      <a:pt x="562298" y="849639"/>
                      <a:pt x="559745" y="850868"/>
                      <a:pt x="557192" y="852003"/>
                    </a:cubicBezTo>
                    <a:cubicBezTo>
                      <a:pt x="556341" y="852381"/>
                      <a:pt x="555491" y="852759"/>
                      <a:pt x="554640" y="853137"/>
                    </a:cubicBezTo>
                    <a:cubicBezTo>
                      <a:pt x="552181" y="854082"/>
                      <a:pt x="549628" y="855028"/>
                      <a:pt x="547076" y="855879"/>
                    </a:cubicBezTo>
                    <a:cubicBezTo>
                      <a:pt x="546035" y="856163"/>
                      <a:pt x="545089" y="856541"/>
                      <a:pt x="544144" y="856825"/>
                    </a:cubicBezTo>
                    <a:cubicBezTo>
                      <a:pt x="541686" y="857581"/>
                      <a:pt x="539038" y="858242"/>
                      <a:pt x="536486" y="858810"/>
                    </a:cubicBezTo>
                    <a:cubicBezTo>
                      <a:pt x="535351" y="859094"/>
                      <a:pt x="534311" y="859377"/>
                      <a:pt x="533271" y="859567"/>
                    </a:cubicBezTo>
                    <a:cubicBezTo>
                      <a:pt x="530529" y="860039"/>
                      <a:pt x="527882" y="860417"/>
                      <a:pt x="525140" y="860796"/>
                    </a:cubicBezTo>
                    <a:cubicBezTo>
                      <a:pt x="524100" y="860985"/>
                      <a:pt x="523059" y="861174"/>
                      <a:pt x="522019" y="861268"/>
                    </a:cubicBezTo>
                    <a:cubicBezTo>
                      <a:pt x="518237" y="861646"/>
                      <a:pt x="514455" y="861836"/>
                      <a:pt x="510578" y="861836"/>
                    </a:cubicBezTo>
                    <a:cubicBezTo>
                      <a:pt x="506702" y="861836"/>
                      <a:pt x="502920" y="861646"/>
                      <a:pt x="499138" y="861268"/>
                    </a:cubicBezTo>
                    <a:cubicBezTo>
                      <a:pt x="498098" y="861079"/>
                      <a:pt x="497057" y="860890"/>
                      <a:pt x="496018" y="860796"/>
                    </a:cubicBezTo>
                    <a:cubicBezTo>
                      <a:pt x="493275" y="860417"/>
                      <a:pt x="490534" y="860133"/>
                      <a:pt x="487886" y="859567"/>
                    </a:cubicBezTo>
                    <a:cubicBezTo>
                      <a:pt x="486751" y="859377"/>
                      <a:pt x="485711" y="859094"/>
                      <a:pt x="484671" y="858810"/>
                    </a:cubicBezTo>
                    <a:cubicBezTo>
                      <a:pt x="482119" y="858242"/>
                      <a:pt x="479566" y="857581"/>
                      <a:pt x="477012" y="856825"/>
                    </a:cubicBezTo>
                    <a:cubicBezTo>
                      <a:pt x="475973" y="856541"/>
                      <a:pt x="475027" y="856163"/>
                      <a:pt x="474082" y="855879"/>
                    </a:cubicBezTo>
                    <a:cubicBezTo>
                      <a:pt x="471529" y="855028"/>
                      <a:pt x="468976" y="854177"/>
                      <a:pt x="466518" y="853137"/>
                    </a:cubicBezTo>
                    <a:cubicBezTo>
                      <a:pt x="465666" y="852759"/>
                      <a:pt x="464816" y="852381"/>
                      <a:pt x="463965" y="852003"/>
                    </a:cubicBezTo>
                    <a:cubicBezTo>
                      <a:pt x="461412" y="850868"/>
                      <a:pt x="458954" y="849733"/>
                      <a:pt x="456495" y="848409"/>
                    </a:cubicBezTo>
                    <a:cubicBezTo>
                      <a:pt x="455739" y="848031"/>
                      <a:pt x="455076" y="847558"/>
                      <a:pt x="454320" y="847180"/>
                    </a:cubicBezTo>
                    <a:cubicBezTo>
                      <a:pt x="451768" y="845762"/>
                      <a:pt x="449309" y="844344"/>
                      <a:pt x="446946" y="842736"/>
                    </a:cubicBezTo>
                    <a:cubicBezTo>
                      <a:pt x="446283" y="842358"/>
                      <a:pt x="445717" y="841980"/>
                      <a:pt x="445054" y="841507"/>
                    </a:cubicBezTo>
                    <a:cubicBezTo>
                      <a:pt x="442691" y="839900"/>
                      <a:pt x="440326" y="838103"/>
                      <a:pt x="438057" y="836307"/>
                    </a:cubicBezTo>
                    <a:cubicBezTo>
                      <a:pt x="437490" y="835928"/>
                      <a:pt x="436923" y="835456"/>
                      <a:pt x="436356" y="834983"/>
                    </a:cubicBezTo>
                    <a:cubicBezTo>
                      <a:pt x="434181" y="833092"/>
                      <a:pt x="432006" y="831107"/>
                      <a:pt x="429926" y="829121"/>
                    </a:cubicBezTo>
                    <a:cubicBezTo>
                      <a:pt x="429358" y="828554"/>
                      <a:pt x="428886" y="828081"/>
                      <a:pt x="428319" y="827514"/>
                    </a:cubicBezTo>
                    <a:cubicBezTo>
                      <a:pt x="426333" y="825528"/>
                      <a:pt x="424442" y="823448"/>
                      <a:pt x="422646" y="821274"/>
                    </a:cubicBezTo>
                    <a:cubicBezTo>
                      <a:pt x="422078" y="820612"/>
                      <a:pt x="421511" y="819949"/>
                      <a:pt x="420944" y="819287"/>
                    </a:cubicBezTo>
                    <a:cubicBezTo>
                      <a:pt x="419336" y="817302"/>
                      <a:pt x="417824" y="815222"/>
                      <a:pt x="416311" y="813142"/>
                    </a:cubicBezTo>
                    <a:cubicBezTo>
                      <a:pt x="415649" y="812197"/>
                      <a:pt x="414987" y="811345"/>
                      <a:pt x="414325" y="810400"/>
                    </a:cubicBezTo>
                    <a:cubicBezTo>
                      <a:pt x="413285" y="808698"/>
                      <a:pt x="412245" y="806901"/>
                      <a:pt x="411205" y="805199"/>
                    </a:cubicBezTo>
                    <a:cubicBezTo>
                      <a:pt x="410354" y="803781"/>
                      <a:pt x="409409" y="802363"/>
                      <a:pt x="408652" y="800851"/>
                    </a:cubicBezTo>
                    <a:cubicBezTo>
                      <a:pt x="408463" y="800567"/>
                      <a:pt x="408368" y="800188"/>
                      <a:pt x="408179" y="799905"/>
                    </a:cubicBezTo>
                    <a:cubicBezTo>
                      <a:pt x="401939" y="787896"/>
                      <a:pt x="397684" y="774754"/>
                      <a:pt x="395982" y="760761"/>
                    </a:cubicBezTo>
                    <a:lnTo>
                      <a:pt x="314478" y="760761"/>
                    </a:lnTo>
                    <a:cubicBezTo>
                      <a:pt x="151472" y="760761"/>
                      <a:pt x="18911" y="893321"/>
                      <a:pt x="18911" y="1056328"/>
                    </a:cubicBezTo>
                    <a:lnTo>
                      <a:pt x="18911" y="1106251"/>
                    </a:lnTo>
                    <a:lnTo>
                      <a:pt x="804791" y="1106251"/>
                    </a:lnTo>
                    <a:lnTo>
                      <a:pt x="806369" y="1125161"/>
                    </a:lnTo>
                    <a:lnTo>
                      <a:pt x="0" y="1125161"/>
                    </a:lnTo>
                    <a:lnTo>
                      <a:pt x="0" y="1056328"/>
                    </a:lnTo>
                    <a:cubicBezTo>
                      <a:pt x="0" y="882921"/>
                      <a:pt x="141071" y="741851"/>
                      <a:pt x="314478" y="741851"/>
                    </a:cubicBezTo>
                    <a:lnTo>
                      <a:pt x="395037" y="741851"/>
                    </a:lnTo>
                    <a:lnTo>
                      <a:pt x="395037" y="680676"/>
                    </a:lnTo>
                    <a:cubicBezTo>
                      <a:pt x="291313" y="638411"/>
                      <a:pt x="216334" y="539794"/>
                      <a:pt x="208297" y="423023"/>
                    </a:cubicBezTo>
                    <a:cubicBezTo>
                      <a:pt x="170477" y="418673"/>
                      <a:pt x="140977" y="386526"/>
                      <a:pt x="140977" y="347571"/>
                    </a:cubicBezTo>
                    <a:cubicBezTo>
                      <a:pt x="140977" y="308427"/>
                      <a:pt x="170761" y="276090"/>
                      <a:pt x="208864" y="272024"/>
                    </a:cubicBezTo>
                    <a:cubicBezTo>
                      <a:pt x="223426" y="119607"/>
                      <a:pt x="352204" y="0"/>
                      <a:pt x="508309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endParaRPr lang="de-DE" dirty="0"/>
              </a:p>
            </p:txBody>
          </p:sp>
          <p:grpSp>
            <p:nvGrpSpPr>
              <p:cNvPr id="151" name="Grafik 4">
                <a:extLst>
                  <a:ext uri="{FF2B5EF4-FFF2-40B4-BE49-F238E27FC236}">
                    <a16:creationId xmlns:a16="http://schemas.microsoft.com/office/drawing/2014/main" id="{CD4A30F4-6BBF-4911-B380-9FE651232694}"/>
                  </a:ext>
                </a:extLst>
              </p:cNvPr>
              <p:cNvGrpSpPr/>
              <p:nvPr/>
            </p:nvGrpSpPr>
            <p:grpSpPr bwMode="gray">
              <a:xfrm>
                <a:off x="760873" y="1577849"/>
                <a:ext cx="567978" cy="165466"/>
                <a:chOff x="8941564" y="2740334"/>
                <a:chExt cx="572174" cy="166687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155" name="Freihandform: Form 154">
                  <a:extLst>
                    <a:ext uri="{FF2B5EF4-FFF2-40B4-BE49-F238E27FC236}">
                      <a16:creationId xmlns:a16="http://schemas.microsoft.com/office/drawing/2014/main" id="{B34FCF09-6335-4144-B4C0-AAFFA546C53A}"/>
                    </a:ext>
                  </a:extLst>
                </p:cNvPr>
                <p:cNvSpPr/>
                <p:nvPr/>
              </p:nvSpPr>
              <p:spPr bwMode="gray">
                <a:xfrm>
                  <a:off x="9045767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8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8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50" y="0"/>
                        <a:pt x="166688" y="37338"/>
                        <a:pt x="166688" y="83344"/>
                      </a:cubicBezTo>
                      <a:cubicBezTo>
                        <a:pt x="166592" y="129254"/>
                        <a:pt x="129254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8" y="118872"/>
                        <a:pt x="147638" y="83439"/>
                      </a:cubicBezTo>
                      <a:cubicBezTo>
                        <a:pt x="147638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grpFill/>
                <a:ln w="635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6" name="Freihandform: Form 155">
                  <a:extLst>
                    <a:ext uri="{FF2B5EF4-FFF2-40B4-BE49-F238E27FC236}">
                      <a16:creationId xmlns:a16="http://schemas.microsoft.com/office/drawing/2014/main" id="{528C2FB7-57E4-4D01-8652-831953AEE55F}"/>
                    </a:ext>
                  </a:extLst>
                </p:cNvPr>
                <p:cNvSpPr/>
                <p:nvPr/>
              </p:nvSpPr>
              <p:spPr bwMode="gray">
                <a:xfrm>
                  <a:off x="9242458" y="2740334"/>
                  <a:ext cx="166687" cy="166687"/>
                </a:xfrm>
                <a:custGeom>
                  <a:avLst/>
                  <a:gdLst>
                    <a:gd name="connsiteX0" fmla="*/ 83344 w 166687"/>
                    <a:gd name="connsiteY0" fmla="*/ 166688 h 166687"/>
                    <a:gd name="connsiteX1" fmla="*/ 0 w 166687"/>
                    <a:gd name="connsiteY1" fmla="*/ 83344 h 166687"/>
                    <a:gd name="connsiteX2" fmla="*/ 83344 w 166687"/>
                    <a:gd name="connsiteY2" fmla="*/ 0 h 166687"/>
                    <a:gd name="connsiteX3" fmla="*/ 166687 w 166687"/>
                    <a:gd name="connsiteY3" fmla="*/ 83344 h 166687"/>
                    <a:gd name="connsiteX4" fmla="*/ 83344 w 166687"/>
                    <a:gd name="connsiteY4" fmla="*/ 166688 h 166687"/>
                    <a:gd name="connsiteX5" fmla="*/ 83344 w 166687"/>
                    <a:gd name="connsiteY5" fmla="*/ 19145 h 166687"/>
                    <a:gd name="connsiteX6" fmla="*/ 19050 w 166687"/>
                    <a:gd name="connsiteY6" fmla="*/ 83439 h 166687"/>
                    <a:gd name="connsiteX7" fmla="*/ 83344 w 166687"/>
                    <a:gd name="connsiteY7" fmla="*/ 147733 h 166687"/>
                    <a:gd name="connsiteX8" fmla="*/ 147637 w 166687"/>
                    <a:gd name="connsiteY8" fmla="*/ 83439 h 166687"/>
                    <a:gd name="connsiteX9" fmla="*/ 83344 w 166687"/>
                    <a:gd name="connsiteY9" fmla="*/ 19145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687" h="166687">
                      <a:moveTo>
                        <a:pt x="83344" y="166688"/>
                      </a:moveTo>
                      <a:cubicBezTo>
                        <a:pt x="37433" y="166688"/>
                        <a:pt x="0" y="129350"/>
                        <a:pt x="0" y="83344"/>
                      </a:cubicBezTo>
                      <a:cubicBezTo>
                        <a:pt x="0" y="37433"/>
                        <a:pt x="37338" y="0"/>
                        <a:pt x="83344" y="0"/>
                      </a:cubicBezTo>
                      <a:cubicBezTo>
                        <a:pt x="129349" y="0"/>
                        <a:pt x="166687" y="37338"/>
                        <a:pt x="166687" y="83344"/>
                      </a:cubicBezTo>
                      <a:cubicBezTo>
                        <a:pt x="166687" y="129254"/>
                        <a:pt x="129349" y="166688"/>
                        <a:pt x="83344" y="166688"/>
                      </a:cubicBezTo>
                      <a:close/>
                      <a:moveTo>
                        <a:pt x="83344" y="19145"/>
                      </a:moveTo>
                      <a:cubicBezTo>
                        <a:pt x="47911" y="19145"/>
                        <a:pt x="19050" y="48006"/>
                        <a:pt x="19050" y="83439"/>
                      </a:cubicBezTo>
                      <a:cubicBezTo>
                        <a:pt x="19050" y="118872"/>
                        <a:pt x="47911" y="147733"/>
                        <a:pt x="83344" y="147733"/>
                      </a:cubicBezTo>
                      <a:cubicBezTo>
                        <a:pt x="118777" y="147733"/>
                        <a:pt x="147637" y="118872"/>
                        <a:pt x="147637" y="83439"/>
                      </a:cubicBezTo>
                      <a:cubicBezTo>
                        <a:pt x="147637" y="48006"/>
                        <a:pt x="118777" y="19145"/>
                        <a:pt x="83344" y="19145"/>
                      </a:cubicBezTo>
                      <a:close/>
                    </a:path>
                  </a:pathLst>
                </a:custGeom>
                <a:grpFill/>
                <a:ln w="635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7" name="Freihandform: Form 156">
                  <a:extLst>
                    <a:ext uri="{FF2B5EF4-FFF2-40B4-BE49-F238E27FC236}">
                      <a16:creationId xmlns:a16="http://schemas.microsoft.com/office/drawing/2014/main" id="{A772D7D8-53A2-4238-8767-580A5A66FFD1}"/>
                    </a:ext>
                  </a:extLst>
                </p:cNvPr>
                <p:cNvSpPr/>
                <p:nvPr/>
              </p:nvSpPr>
              <p:spPr bwMode="gray">
                <a:xfrm>
                  <a:off x="9202834" y="2814153"/>
                  <a:ext cx="49149" cy="19050"/>
                </a:xfrm>
                <a:custGeom>
                  <a:avLst/>
                  <a:gdLst>
                    <a:gd name="connsiteX0" fmla="*/ 0 w 49149"/>
                    <a:gd name="connsiteY0" fmla="*/ 0 h 19050"/>
                    <a:gd name="connsiteX1" fmla="*/ 49149 w 49149"/>
                    <a:gd name="connsiteY1" fmla="*/ 0 h 19050"/>
                    <a:gd name="connsiteX2" fmla="*/ 49149 w 49149"/>
                    <a:gd name="connsiteY2" fmla="*/ 19050 h 19050"/>
                    <a:gd name="connsiteX3" fmla="*/ 0 w 49149"/>
                    <a:gd name="connsiteY3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149" h="19050">
                      <a:moveTo>
                        <a:pt x="0" y="0"/>
                      </a:moveTo>
                      <a:lnTo>
                        <a:pt x="49149" y="0"/>
                      </a:lnTo>
                      <a:lnTo>
                        <a:pt x="49149" y="19050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grpFill/>
                <a:ln w="635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8" name="Freihandform: Form 157">
                  <a:extLst>
                    <a:ext uri="{FF2B5EF4-FFF2-40B4-BE49-F238E27FC236}">
                      <a16:creationId xmlns:a16="http://schemas.microsoft.com/office/drawing/2014/main" id="{CC30EDF4-AD5F-4F93-B829-181F8CCBFCF0}"/>
                    </a:ext>
                  </a:extLst>
                </p:cNvPr>
                <p:cNvSpPr/>
                <p:nvPr/>
              </p:nvSpPr>
              <p:spPr bwMode="gray">
                <a:xfrm>
                  <a:off x="9396987" y="2765446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37287 h 55340"/>
                    <a:gd name="connsiteX1" fmla="*/ 110669 w 116751"/>
                    <a:gd name="connsiteY1" fmla="*/ 0 h 55340"/>
                    <a:gd name="connsiteX2" fmla="*/ 116752 w 116751"/>
                    <a:gd name="connsiteY2" fmla="*/ 18054 h 55340"/>
                    <a:gd name="connsiteX3" fmla="*/ 6083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37287"/>
                      </a:moveTo>
                      <a:lnTo>
                        <a:pt x="110669" y="0"/>
                      </a:lnTo>
                      <a:lnTo>
                        <a:pt x="116752" y="18054"/>
                      </a:lnTo>
                      <a:lnTo>
                        <a:pt x="6083" y="55340"/>
                      </a:lnTo>
                      <a:close/>
                    </a:path>
                  </a:pathLst>
                </a:custGeom>
                <a:grpFill/>
                <a:ln w="635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9" name="Freihandform: Form 158">
                  <a:extLst>
                    <a:ext uri="{FF2B5EF4-FFF2-40B4-BE49-F238E27FC236}">
                      <a16:creationId xmlns:a16="http://schemas.microsoft.com/office/drawing/2014/main" id="{C605E9E1-427C-4143-BD2F-BE8DADD5E028}"/>
                    </a:ext>
                  </a:extLst>
                </p:cNvPr>
                <p:cNvSpPr/>
                <p:nvPr/>
              </p:nvSpPr>
              <p:spPr bwMode="gray">
                <a:xfrm>
                  <a:off x="8941564" y="2765470"/>
                  <a:ext cx="116751" cy="55340"/>
                </a:xfrm>
                <a:custGeom>
                  <a:avLst/>
                  <a:gdLst>
                    <a:gd name="connsiteX0" fmla="*/ 0 w 116751"/>
                    <a:gd name="connsiteY0" fmla="*/ 18054 h 55340"/>
                    <a:gd name="connsiteX1" fmla="*/ 6083 w 116751"/>
                    <a:gd name="connsiteY1" fmla="*/ 0 h 55340"/>
                    <a:gd name="connsiteX2" fmla="*/ 116752 w 116751"/>
                    <a:gd name="connsiteY2" fmla="*/ 37287 h 55340"/>
                    <a:gd name="connsiteX3" fmla="*/ 110669 w 116751"/>
                    <a:gd name="connsiteY3" fmla="*/ 55340 h 55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51" h="55340">
                      <a:moveTo>
                        <a:pt x="0" y="18054"/>
                      </a:moveTo>
                      <a:lnTo>
                        <a:pt x="6083" y="0"/>
                      </a:lnTo>
                      <a:lnTo>
                        <a:pt x="116752" y="37287"/>
                      </a:lnTo>
                      <a:lnTo>
                        <a:pt x="110669" y="55340"/>
                      </a:lnTo>
                      <a:close/>
                    </a:path>
                  </a:pathLst>
                </a:custGeom>
                <a:grpFill/>
                <a:ln w="6350" cap="flat">
                  <a:noFill/>
                  <a:prstDash val="solid"/>
                  <a:miter/>
                </a:ln>
              </p:spPr>
              <p:txBody>
                <a:bodyPr lIns="0" tIns="0" rIns="0" bIns="0" rtlCol="0" anchor="ctr"/>
                <a:lstStyle/>
                <a:p>
                  <a:endParaRPr lang="de-DE" dirty="0"/>
                </a:p>
              </p:txBody>
            </p:sp>
          </p:grpSp>
          <p:grpSp>
            <p:nvGrpSpPr>
              <p:cNvPr id="152" name="Gruppieren 151">
                <a:extLst>
                  <a:ext uri="{FF2B5EF4-FFF2-40B4-BE49-F238E27FC236}">
                    <a16:creationId xmlns:a16="http://schemas.microsoft.com/office/drawing/2014/main" id="{BA7572E8-E836-44B5-B187-E17ED988A110}"/>
                  </a:ext>
                </a:extLst>
              </p:cNvPr>
              <p:cNvGrpSpPr/>
              <p:nvPr/>
            </p:nvGrpSpPr>
            <p:grpSpPr bwMode="gray">
              <a:xfrm>
                <a:off x="799108" y="2137045"/>
                <a:ext cx="483369" cy="293449"/>
                <a:chOff x="4920551" y="3679933"/>
                <a:chExt cx="483369" cy="293449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153" name="Freihandform: Form 152">
                  <a:extLst>
                    <a:ext uri="{FF2B5EF4-FFF2-40B4-BE49-F238E27FC236}">
                      <a16:creationId xmlns:a16="http://schemas.microsoft.com/office/drawing/2014/main" id="{4556C8A2-9FD0-48BA-B06C-48C3E24EDC55}"/>
                    </a:ext>
                  </a:extLst>
                </p:cNvPr>
                <p:cNvSpPr/>
                <p:nvPr/>
              </p:nvSpPr>
              <p:spPr bwMode="gray">
                <a:xfrm>
                  <a:off x="4920551" y="3680029"/>
                  <a:ext cx="211684" cy="293353"/>
                </a:xfrm>
                <a:custGeom>
                  <a:avLst/>
                  <a:gdLst>
                    <a:gd name="connsiteX0" fmla="*/ 54578 w 209359"/>
                    <a:gd name="connsiteY0" fmla="*/ 152400 h 290131"/>
                    <a:gd name="connsiteX1" fmla="*/ 97250 w 209359"/>
                    <a:gd name="connsiteY1" fmla="*/ 91916 h 290131"/>
                    <a:gd name="connsiteX2" fmla="*/ 98393 w 209359"/>
                    <a:gd name="connsiteY2" fmla="*/ 83058 h 290131"/>
                    <a:gd name="connsiteX3" fmla="*/ 91631 w 209359"/>
                    <a:gd name="connsiteY3" fmla="*/ 77152 h 290131"/>
                    <a:gd name="connsiteX4" fmla="*/ 0 w 209359"/>
                    <a:gd name="connsiteY4" fmla="*/ 55721 h 290131"/>
                    <a:gd name="connsiteX5" fmla="*/ 67628 w 209359"/>
                    <a:gd name="connsiteY5" fmla="*/ 0 h 290131"/>
                    <a:gd name="connsiteX6" fmla="*/ 209360 w 209359"/>
                    <a:gd name="connsiteY6" fmla="*/ 290132 h 290131"/>
                    <a:gd name="connsiteX7" fmla="*/ 54578 w 209359"/>
                    <a:gd name="connsiteY7" fmla="*/ 152400 h 29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9359" h="290131">
                      <a:moveTo>
                        <a:pt x="54578" y="152400"/>
                      </a:moveTo>
                      <a:lnTo>
                        <a:pt x="97250" y="91916"/>
                      </a:lnTo>
                      <a:cubicBezTo>
                        <a:pt x="99060" y="89344"/>
                        <a:pt x="99536" y="86011"/>
                        <a:pt x="98393" y="83058"/>
                      </a:cubicBezTo>
                      <a:cubicBezTo>
                        <a:pt x="97250" y="80105"/>
                        <a:pt x="94774" y="77915"/>
                        <a:pt x="91631" y="77152"/>
                      </a:cubicBezTo>
                      <a:lnTo>
                        <a:pt x="0" y="55721"/>
                      </a:lnTo>
                      <a:lnTo>
                        <a:pt x="67628" y="0"/>
                      </a:lnTo>
                      <a:lnTo>
                        <a:pt x="209360" y="290132"/>
                      </a:lnTo>
                      <a:lnTo>
                        <a:pt x="54578" y="15240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154" name="Freihandform: Form 153">
                  <a:extLst>
                    <a:ext uri="{FF2B5EF4-FFF2-40B4-BE49-F238E27FC236}">
                      <a16:creationId xmlns:a16="http://schemas.microsoft.com/office/drawing/2014/main" id="{F61663BC-8F2C-4999-B23D-053AACA64AA5}"/>
                    </a:ext>
                  </a:extLst>
                </p:cNvPr>
                <p:cNvSpPr/>
                <p:nvPr/>
              </p:nvSpPr>
              <p:spPr bwMode="gray">
                <a:xfrm>
                  <a:off x="5192236" y="3679933"/>
                  <a:ext cx="211684" cy="293353"/>
                </a:xfrm>
                <a:custGeom>
                  <a:avLst/>
                  <a:gdLst>
                    <a:gd name="connsiteX0" fmla="*/ 141732 w 209359"/>
                    <a:gd name="connsiteY0" fmla="*/ 0 h 290131"/>
                    <a:gd name="connsiteX1" fmla="*/ 209360 w 209359"/>
                    <a:gd name="connsiteY1" fmla="*/ 55721 h 290131"/>
                    <a:gd name="connsiteX2" fmla="*/ 117729 w 209359"/>
                    <a:gd name="connsiteY2" fmla="*/ 77152 h 290131"/>
                    <a:gd name="connsiteX3" fmla="*/ 110966 w 209359"/>
                    <a:gd name="connsiteY3" fmla="*/ 83058 h 290131"/>
                    <a:gd name="connsiteX4" fmla="*/ 112109 w 209359"/>
                    <a:gd name="connsiteY4" fmla="*/ 91916 h 290131"/>
                    <a:gd name="connsiteX5" fmla="*/ 154781 w 209359"/>
                    <a:gd name="connsiteY5" fmla="*/ 152400 h 290131"/>
                    <a:gd name="connsiteX6" fmla="*/ 0 w 209359"/>
                    <a:gd name="connsiteY6" fmla="*/ 290132 h 290131"/>
                    <a:gd name="connsiteX7" fmla="*/ 141732 w 209359"/>
                    <a:gd name="connsiteY7" fmla="*/ 0 h 29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9359" h="290131">
                      <a:moveTo>
                        <a:pt x="141732" y="0"/>
                      </a:moveTo>
                      <a:lnTo>
                        <a:pt x="209360" y="55721"/>
                      </a:lnTo>
                      <a:lnTo>
                        <a:pt x="117729" y="77152"/>
                      </a:lnTo>
                      <a:cubicBezTo>
                        <a:pt x="114681" y="77915"/>
                        <a:pt x="112109" y="80105"/>
                        <a:pt x="110966" y="83058"/>
                      </a:cubicBezTo>
                      <a:cubicBezTo>
                        <a:pt x="109823" y="86011"/>
                        <a:pt x="110300" y="89344"/>
                        <a:pt x="112109" y="91916"/>
                      </a:cubicBezTo>
                      <a:lnTo>
                        <a:pt x="154781" y="152400"/>
                      </a:lnTo>
                      <a:lnTo>
                        <a:pt x="0" y="290132"/>
                      </a:lnTo>
                      <a:lnTo>
                        <a:pt x="14173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</p:grpSp>
        </p:grpSp>
        <p:grpSp>
          <p:nvGrpSpPr>
            <p:cNvPr id="141" name="Gruppieren 140">
              <a:extLst>
                <a:ext uri="{FF2B5EF4-FFF2-40B4-BE49-F238E27FC236}">
                  <a16:creationId xmlns:a16="http://schemas.microsoft.com/office/drawing/2014/main" id="{AEC96634-505B-41F5-8874-D061D8426701}"/>
                </a:ext>
              </a:extLst>
            </p:cNvPr>
            <p:cNvGrpSpPr/>
            <p:nvPr/>
          </p:nvGrpSpPr>
          <p:grpSpPr bwMode="gray">
            <a:xfrm>
              <a:off x="8205149" y="2002504"/>
              <a:ext cx="1005894" cy="1128673"/>
              <a:chOff x="1391197" y="1358206"/>
              <a:chExt cx="1005894" cy="1128673"/>
            </a:xfrm>
          </p:grpSpPr>
          <p:grpSp>
            <p:nvGrpSpPr>
              <p:cNvPr id="142" name="Gruppieren 141">
                <a:extLst>
                  <a:ext uri="{FF2B5EF4-FFF2-40B4-BE49-F238E27FC236}">
                    <a16:creationId xmlns:a16="http://schemas.microsoft.com/office/drawing/2014/main" id="{2C7BF88B-72DC-4D54-A9FD-4BA4CDFEC1FE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1391197" y="1358206"/>
                <a:ext cx="1005894" cy="1128673"/>
                <a:chOff x="925913" y="2140459"/>
                <a:chExt cx="907541" cy="1018317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146" name="Freihandform: Form 145">
                  <a:extLst>
                    <a:ext uri="{FF2B5EF4-FFF2-40B4-BE49-F238E27FC236}">
                      <a16:creationId xmlns:a16="http://schemas.microsoft.com/office/drawing/2014/main" id="{051BD93F-09C3-4D80-BCC0-451D6596143A}"/>
                    </a:ext>
                  </a:extLst>
                </p:cNvPr>
                <p:cNvSpPr/>
                <p:nvPr/>
              </p:nvSpPr>
              <p:spPr bwMode="gray">
                <a:xfrm>
                  <a:off x="1115079" y="2363820"/>
                  <a:ext cx="540734" cy="164782"/>
                </a:xfrm>
                <a:custGeom>
                  <a:avLst/>
                  <a:gdLst>
                    <a:gd name="connsiteX0" fmla="*/ 535496 w 540734"/>
                    <a:gd name="connsiteY0" fmla="*/ 5143 h 164782"/>
                    <a:gd name="connsiteX1" fmla="*/ 475774 w 540734"/>
                    <a:gd name="connsiteY1" fmla="*/ 20383 h 164782"/>
                    <a:gd name="connsiteX2" fmla="*/ 470535 w 540734"/>
                    <a:gd name="connsiteY2" fmla="*/ 18383 h 164782"/>
                    <a:gd name="connsiteX3" fmla="*/ 386048 w 540734"/>
                    <a:gd name="connsiteY3" fmla="*/ 0 h 164782"/>
                    <a:gd name="connsiteX4" fmla="*/ 301562 w 540734"/>
                    <a:gd name="connsiteY4" fmla="*/ 18383 h 164782"/>
                    <a:gd name="connsiteX5" fmla="*/ 292132 w 540734"/>
                    <a:gd name="connsiteY5" fmla="*/ 22003 h 164782"/>
                    <a:gd name="connsiteX6" fmla="*/ 290227 w 540734"/>
                    <a:gd name="connsiteY6" fmla="*/ 31909 h 164782"/>
                    <a:gd name="connsiteX7" fmla="*/ 290132 w 540734"/>
                    <a:gd name="connsiteY7" fmla="*/ 32480 h 164782"/>
                    <a:gd name="connsiteX8" fmla="*/ 271558 w 540734"/>
                    <a:gd name="connsiteY8" fmla="*/ 29527 h 164782"/>
                    <a:gd name="connsiteX9" fmla="*/ 250698 w 540734"/>
                    <a:gd name="connsiteY9" fmla="*/ 33147 h 164782"/>
                    <a:gd name="connsiteX10" fmla="*/ 250508 w 540734"/>
                    <a:gd name="connsiteY10" fmla="*/ 31909 h 164782"/>
                    <a:gd name="connsiteX11" fmla="*/ 248602 w 540734"/>
                    <a:gd name="connsiteY11" fmla="*/ 22003 h 164782"/>
                    <a:gd name="connsiteX12" fmla="*/ 239173 w 540734"/>
                    <a:gd name="connsiteY12" fmla="*/ 18383 h 164782"/>
                    <a:gd name="connsiteX13" fmla="*/ 154686 w 540734"/>
                    <a:gd name="connsiteY13" fmla="*/ 0 h 164782"/>
                    <a:gd name="connsiteX14" fmla="*/ 70199 w 540734"/>
                    <a:gd name="connsiteY14" fmla="*/ 18383 h 164782"/>
                    <a:gd name="connsiteX15" fmla="*/ 64960 w 540734"/>
                    <a:gd name="connsiteY15" fmla="*/ 20383 h 164782"/>
                    <a:gd name="connsiteX16" fmla="*/ 2572 w 540734"/>
                    <a:gd name="connsiteY16" fmla="*/ 5143 h 164782"/>
                    <a:gd name="connsiteX17" fmla="*/ 0 w 540734"/>
                    <a:gd name="connsiteY17" fmla="*/ 21907 h 164782"/>
                    <a:gd name="connsiteX18" fmla="*/ 47530 w 540734"/>
                    <a:gd name="connsiteY18" fmla="*/ 33433 h 164782"/>
                    <a:gd name="connsiteX19" fmla="*/ 47530 w 540734"/>
                    <a:gd name="connsiteY19" fmla="*/ 49435 h 164782"/>
                    <a:gd name="connsiteX20" fmla="*/ 55340 w 540734"/>
                    <a:gd name="connsiteY20" fmla="*/ 57245 h 164782"/>
                    <a:gd name="connsiteX21" fmla="*/ 56959 w 540734"/>
                    <a:gd name="connsiteY21" fmla="*/ 57245 h 164782"/>
                    <a:gd name="connsiteX22" fmla="*/ 65627 w 540734"/>
                    <a:gd name="connsiteY22" fmla="*/ 106870 h 164782"/>
                    <a:gd name="connsiteX23" fmla="*/ 154686 w 540734"/>
                    <a:gd name="connsiteY23" fmla="*/ 164783 h 164782"/>
                    <a:gd name="connsiteX24" fmla="*/ 243745 w 540734"/>
                    <a:gd name="connsiteY24" fmla="*/ 106870 h 164782"/>
                    <a:gd name="connsiteX25" fmla="*/ 252222 w 540734"/>
                    <a:gd name="connsiteY25" fmla="*/ 49435 h 164782"/>
                    <a:gd name="connsiteX26" fmla="*/ 271558 w 540734"/>
                    <a:gd name="connsiteY26" fmla="*/ 45625 h 164782"/>
                    <a:gd name="connsiteX27" fmla="*/ 288512 w 540734"/>
                    <a:gd name="connsiteY27" fmla="*/ 48673 h 164782"/>
                    <a:gd name="connsiteX28" fmla="*/ 296990 w 540734"/>
                    <a:gd name="connsiteY28" fmla="*/ 106870 h 164782"/>
                    <a:gd name="connsiteX29" fmla="*/ 386048 w 540734"/>
                    <a:gd name="connsiteY29" fmla="*/ 164783 h 164782"/>
                    <a:gd name="connsiteX30" fmla="*/ 475107 w 540734"/>
                    <a:gd name="connsiteY30" fmla="*/ 106870 h 164782"/>
                    <a:gd name="connsiteX31" fmla="*/ 483775 w 540734"/>
                    <a:gd name="connsiteY31" fmla="*/ 57245 h 164782"/>
                    <a:gd name="connsiteX32" fmla="*/ 485394 w 540734"/>
                    <a:gd name="connsiteY32" fmla="*/ 57245 h 164782"/>
                    <a:gd name="connsiteX33" fmla="*/ 493205 w 540734"/>
                    <a:gd name="connsiteY33" fmla="*/ 49435 h 164782"/>
                    <a:gd name="connsiteX34" fmla="*/ 493205 w 540734"/>
                    <a:gd name="connsiteY34" fmla="*/ 33433 h 164782"/>
                    <a:gd name="connsiteX35" fmla="*/ 540734 w 540734"/>
                    <a:gd name="connsiteY35" fmla="*/ 21907 h 164782"/>
                    <a:gd name="connsiteX36" fmla="*/ 535496 w 540734"/>
                    <a:gd name="connsiteY36" fmla="*/ 5143 h 164782"/>
                    <a:gd name="connsiteX37" fmla="*/ 228219 w 540734"/>
                    <a:gd name="connsiteY37" fmla="*/ 101060 h 164782"/>
                    <a:gd name="connsiteX38" fmla="*/ 154876 w 540734"/>
                    <a:gd name="connsiteY38" fmla="*/ 148114 h 164782"/>
                    <a:gd name="connsiteX39" fmla="*/ 81534 w 540734"/>
                    <a:gd name="connsiteY39" fmla="*/ 101060 h 164782"/>
                    <a:gd name="connsiteX40" fmla="*/ 75628 w 540734"/>
                    <a:gd name="connsiteY40" fmla="*/ 35147 h 164782"/>
                    <a:gd name="connsiteX41" fmla="*/ 75819 w 540734"/>
                    <a:gd name="connsiteY41" fmla="*/ 34385 h 164782"/>
                    <a:gd name="connsiteX42" fmla="*/ 76486 w 540734"/>
                    <a:gd name="connsiteY42" fmla="*/ 34100 h 164782"/>
                    <a:gd name="connsiteX43" fmla="*/ 154972 w 540734"/>
                    <a:gd name="connsiteY43" fmla="*/ 16859 h 164782"/>
                    <a:gd name="connsiteX44" fmla="*/ 233458 w 540734"/>
                    <a:gd name="connsiteY44" fmla="*/ 34100 h 164782"/>
                    <a:gd name="connsiteX45" fmla="*/ 234124 w 540734"/>
                    <a:gd name="connsiteY45" fmla="*/ 34385 h 164782"/>
                    <a:gd name="connsiteX46" fmla="*/ 234315 w 540734"/>
                    <a:gd name="connsiteY46" fmla="*/ 35147 h 164782"/>
                    <a:gd name="connsiteX47" fmla="*/ 228219 w 540734"/>
                    <a:gd name="connsiteY47" fmla="*/ 101060 h 164782"/>
                    <a:gd name="connsiteX48" fmla="*/ 459486 w 540734"/>
                    <a:gd name="connsiteY48" fmla="*/ 101060 h 164782"/>
                    <a:gd name="connsiteX49" fmla="*/ 386144 w 540734"/>
                    <a:gd name="connsiteY49" fmla="*/ 148114 h 164782"/>
                    <a:gd name="connsiteX50" fmla="*/ 312801 w 540734"/>
                    <a:gd name="connsiteY50" fmla="*/ 101060 h 164782"/>
                    <a:gd name="connsiteX51" fmla="*/ 306896 w 540734"/>
                    <a:gd name="connsiteY51" fmla="*/ 35147 h 164782"/>
                    <a:gd name="connsiteX52" fmla="*/ 307086 w 540734"/>
                    <a:gd name="connsiteY52" fmla="*/ 34385 h 164782"/>
                    <a:gd name="connsiteX53" fmla="*/ 307753 w 540734"/>
                    <a:gd name="connsiteY53" fmla="*/ 34100 h 164782"/>
                    <a:gd name="connsiteX54" fmla="*/ 386239 w 540734"/>
                    <a:gd name="connsiteY54" fmla="*/ 16859 h 164782"/>
                    <a:gd name="connsiteX55" fmla="*/ 464725 w 540734"/>
                    <a:gd name="connsiteY55" fmla="*/ 34100 h 164782"/>
                    <a:gd name="connsiteX56" fmla="*/ 465392 w 540734"/>
                    <a:gd name="connsiteY56" fmla="*/ 34385 h 164782"/>
                    <a:gd name="connsiteX57" fmla="*/ 465582 w 540734"/>
                    <a:gd name="connsiteY57" fmla="*/ 35147 h 164782"/>
                    <a:gd name="connsiteX58" fmla="*/ 459486 w 540734"/>
                    <a:gd name="connsiteY58" fmla="*/ 101060 h 164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540734" h="164782">
                      <a:moveTo>
                        <a:pt x="535496" y="5143"/>
                      </a:moveTo>
                      <a:lnTo>
                        <a:pt x="475774" y="20383"/>
                      </a:lnTo>
                      <a:lnTo>
                        <a:pt x="470535" y="18383"/>
                      </a:lnTo>
                      <a:cubicBezTo>
                        <a:pt x="470059" y="18193"/>
                        <a:pt x="422815" y="0"/>
                        <a:pt x="386048" y="0"/>
                      </a:cubicBezTo>
                      <a:cubicBezTo>
                        <a:pt x="349282" y="0"/>
                        <a:pt x="302038" y="18193"/>
                        <a:pt x="301562" y="18383"/>
                      </a:cubicBezTo>
                      <a:lnTo>
                        <a:pt x="292132" y="22003"/>
                      </a:lnTo>
                      <a:lnTo>
                        <a:pt x="290227" y="31909"/>
                      </a:lnTo>
                      <a:cubicBezTo>
                        <a:pt x="290227" y="32004"/>
                        <a:pt x="290132" y="32194"/>
                        <a:pt x="290132" y="32480"/>
                      </a:cubicBezTo>
                      <a:cubicBezTo>
                        <a:pt x="285941" y="31051"/>
                        <a:pt x="279654" y="29527"/>
                        <a:pt x="271558" y="29527"/>
                      </a:cubicBezTo>
                      <a:cubicBezTo>
                        <a:pt x="262128" y="29527"/>
                        <a:pt x="254889" y="31528"/>
                        <a:pt x="250698" y="33147"/>
                      </a:cubicBezTo>
                      <a:cubicBezTo>
                        <a:pt x="250603" y="32480"/>
                        <a:pt x="250508" y="32004"/>
                        <a:pt x="250508" y="31909"/>
                      </a:cubicBezTo>
                      <a:lnTo>
                        <a:pt x="248602" y="22003"/>
                      </a:lnTo>
                      <a:lnTo>
                        <a:pt x="239173" y="18383"/>
                      </a:lnTo>
                      <a:cubicBezTo>
                        <a:pt x="238696" y="18193"/>
                        <a:pt x="191452" y="0"/>
                        <a:pt x="154686" y="0"/>
                      </a:cubicBezTo>
                      <a:cubicBezTo>
                        <a:pt x="117920" y="0"/>
                        <a:pt x="70676" y="18193"/>
                        <a:pt x="70199" y="18383"/>
                      </a:cubicBezTo>
                      <a:lnTo>
                        <a:pt x="64960" y="20383"/>
                      </a:lnTo>
                      <a:lnTo>
                        <a:pt x="2572" y="5143"/>
                      </a:lnTo>
                      <a:lnTo>
                        <a:pt x="0" y="21907"/>
                      </a:lnTo>
                      <a:lnTo>
                        <a:pt x="47530" y="33433"/>
                      </a:lnTo>
                      <a:lnTo>
                        <a:pt x="47530" y="49435"/>
                      </a:lnTo>
                      <a:cubicBezTo>
                        <a:pt x="47530" y="53721"/>
                        <a:pt x="51054" y="57245"/>
                        <a:pt x="55340" y="57245"/>
                      </a:cubicBezTo>
                      <a:lnTo>
                        <a:pt x="56959" y="57245"/>
                      </a:lnTo>
                      <a:cubicBezTo>
                        <a:pt x="57055" y="71152"/>
                        <a:pt x="58865" y="89059"/>
                        <a:pt x="65627" y="106870"/>
                      </a:cubicBezTo>
                      <a:cubicBezTo>
                        <a:pt x="80772" y="146875"/>
                        <a:pt x="121253" y="164783"/>
                        <a:pt x="154686" y="164783"/>
                      </a:cubicBezTo>
                      <a:cubicBezTo>
                        <a:pt x="188119" y="164783"/>
                        <a:pt x="228600" y="146875"/>
                        <a:pt x="243745" y="106870"/>
                      </a:cubicBezTo>
                      <a:cubicBezTo>
                        <a:pt x="251841" y="85439"/>
                        <a:pt x="252794" y="64008"/>
                        <a:pt x="252222" y="49435"/>
                      </a:cubicBezTo>
                      <a:cubicBezTo>
                        <a:pt x="254127" y="48577"/>
                        <a:pt x="261175" y="45625"/>
                        <a:pt x="271558" y="45625"/>
                      </a:cubicBezTo>
                      <a:cubicBezTo>
                        <a:pt x="279940" y="45625"/>
                        <a:pt x="285750" y="47530"/>
                        <a:pt x="288512" y="48673"/>
                      </a:cubicBezTo>
                      <a:cubicBezTo>
                        <a:pt x="287846" y="63151"/>
                        <a:pt x="288703" y="85058"/>
                        <a:pt x="296990" y="106870"/>
                      </a:cubicBezTo>
                      <a:cubicBezTo>
                        <a:pt x="312134" y="146875"/>
                        <a:pt x="352616" y="164783"/>
                        <a:pt x="386048" y="164783"/>
                      </a:cubicBezTo>
                      <a:cubicBezTo>
                        <a:pt x="419481" y="164783"/>
                        <a:pt x="459962" y="146875"/>
                        <a:pt x="475107" y="106870"/>
                      </a:cubicBezTo>
                      <a:cubicBezTo>
                        <a:pt x="481870" y="89059"/>
                        <a:pt x="483680" y="71152"/>
                        <a:pt x="483775" y="57245"/>
                      </a:cubicBezTo>
                      <a:lnTo>
                        <a:pt x="485394" y="57245"/>
                      </a:lnTo>
                      <a:cubicBezTo>
                        <a:pt x="489680" y="57245"/>
                        <a:pt x="493205" y="53721"/>
                        <a:pt x="493205" y="49435"/>
                      </a:cubicBezTo>
                      <a:lnTo>
                        <a:pt x="493205" y="33433"/>
                      </a:lnTo>
                      <a:lnTo>
                        <a:pt x="540734" y="21907"/>
                      </a:lnTo>
                      <a:lnTo>
                        <a:pt x="535496" y="5143"/>
                      </a:lnTo>
                      <a:close/>
                      <a:moveTo>
                        <a:pt x="228219" y="101060"/>
                      </a:moveTo>
                      <a:cubicBezTo>
                        <a:pt x="215932" y="133541"/>
                        <a:pt x="182499" y="148114"/>
                        <a:pt x="154876" y="148114"/>
                      </a:cubicBezTo>
                      <a:cubicBezTo>
                        <a:pt x="127254" y="148114"/>
                        <a:pt x="93821" y="133541"/>
                        <a:pt x="81534" y="101060"/>
                      </a:cubicBezTo>
                      <a:cubicBezTo>
                        <a:pt x="69342" y="68866"/>
                        <a:pt x="75533" y="35433"/>
                        <a:pt x="75628" y="35147"/>
                      </a:cubicBezTo>
                      <a:lnTo>
                        <a:pt x="75819" y="34385"/>
                      </a:lnTo>
                      <a:lnTo>
                        <a:pt x="76486" y="34100"/>
                      </a:lnTo>
                      <a:cubicBezTo>
                        <a:pt x="76962" y="33909"/>
                        <a:pt x="121729" y="16859"/>
                        <a:pt x="154972" y="16859"/>
                      </a:cubicBezTo>
                      <a:cubicBezTo>
                        <a:pt x="188119" y="16859"/>
                        <a:pt x="232981" y="33909"/>
                        <a:pt x="233458" y="34100"/>
                      </a:cubicBezTo>
                      <a:lnTo>
                        <a:pt x="234124" y="34385"/>
                      </a:lnTo>
                      <a:lnTo>
                        <a:pt x="234315" y="35147"/>
                      </a:lnTo>
                      <a:cubicBezTo>
                        <a:pt x="234220" y="35433"/>
                        <a:pt x="240411" y="68770"/>
                        <a:pt x="228219" y="101060"/>
                      </a:cubicBezTo>
                      <a:close/>
                      <a:moveTo>
                        <a:pt x="459486" y="101060"/>
                      </a:moveTo>
                      <a:cubicBezTo>
                        <a:pt x="447199" y="133541"/>
                        <a:pt x="413766" y="148114"/>
                        <a:pt x="386144" y="148114"/>
                      </a:cubicBezTo>
                      <a:cubicBezTo>
                        <a:pt x="358521" y="148114"/>
                        <a:pt x="325088" y="133541"/>
                        <a:pt x="312801" y="101060"/>
                      </a:cubicBezTo>
                      <a:cubicBezTo>
                        <a:pt x="300609" y="68866"/>
                        <a:pt x="306800" y="35433"/>
                        <a:pt x="306896" y="35147"/>
                      </a:cubicBezTo>
                      <a:lnTo>
                        <a:pt x="307086" y="34385"/>
                      </a:lnTo>
                      <a:lnTo>
                        <a:pt x="307753" y="34100"/>
                      </a:lnTo>
                      <a:cubicBezTo>
                        <a:pt x="308229" y="33909"/>
                        <a:pt x="352996" y="16859"/>
                        <a:pt x="386239" y="16859"/>
                      </a:cubicBezTo>
                      <a:cubicBezTo>
                        <a:pt x="419386" y="16859"/>
                        <a:pt x="464248" y="33909"/>
                        <a:pt x="464725" y="34100"/>
                      </a:cubicBezTo>
                      <a:lnTo>
                        <a:pt x="465392" y="34385"/>
                      </a:lnTo>
                      <a:lnTo>
                        <a:pt x="465582" y="35147"/>
                      </a:lnTo>
                      <a:cubicBezTo>
                        <a:pt x="465487" y="35433"/>
                        <a:pt x="471678" y="68770"/>
                        <a:pt x="459486" y="101060"/>
                      </a:cubicBezTo>
                      <a:close/>
                    </a:path>
                  </a:pathLst>
                </a:custGeom>
                <a:grpFill/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147" name="Freihandform: Form 146">
                  <a:extLst>
                    <a:ext uri="{FF2B5EF4-FFF2-40B4-BE49-F238E27FC236}">
                      <a16:creationId xmlns:a16="http://schemas.microsoft.com/office/drawing/2014/main" id="{5E39BF73-324B-4AE6-9ADC-7469088F6D8C}"/>
                    </a:ext>
                  </a:extLst>
                </p:cNvPr>
                <p:cNvSpPr/>
                <p:nvPr/>
              </p:nvSpPr>
              <p:spPr bwMode="gray">
                <a:xfrm>
                  <a:off x="925913" y="2140459"/>
                  <a:ext cx="907541" cy="1018317"/>
                </a:xfrm>
                <a:custGeom>
                  <a:avLst/>
                  <a:gdLst>
                    <a:gd name="connsiteX0" fmla="*/ 724948 w 907541"/>
                    <a:gd name="connsiteY0" fmla="*/ 690086 h 1018317"/>
                    <a:gd name="connsiteX1" fmla="*/ 798671 w 907541"/>
                    <a:gd name="connsiteY1" fmla="*/ 296132 h 1018317"/>
                    <a:gd name="connsiteX2" fmla="*/ 575310 w 907541"/>
                    <a:gd name="connsiteY2" fmla="*/ 26099 h 1018317"/>
                    <a:gd name="connsiteX3" fmla="*/ 575310 w 907541"/>
                    <a:gd name="connsiteY3" fmla="*/ 26099 h 1018317"/>
                    <a:gd name="connsiteX4" fmla="*/ 575024 w 907541"/>
                    <a:gd name="connsiteY4" fmla="*/ 26003 h 1018317"/>
                    <a:gd name="connsiteX5" fmla="*/ 564928 w 907541"/>
                    <a:gd name="connsiteY5" fmla="*/ 21527 h 1018317"/>
                    <a:gd name="connsiteX6" fmla="*/ 564928 w 907541"/>
                    <a:gd name="connsiteY6" fmla="*/ 21527 h 1018317"/>
                    <a:gd name="connsiteX7" fmla="*/ 460629 w 907541"/>
                    <a:gd name="connsiteY7" fmla="*/ 0 h 1018317"/>
                    <a:gd name="connsiteX8" fmla="*/ 356616 w 907541"/>
                    <a:gd name="connsiteY8" fmla="*/ 21622 h 1018317"/>
                    <a:gd name="connsiteX9" fmla="*/ 356616 w 907541"/>
                    <a:gd name="connsiteY9" fmla="*/ 21527 h 1018317"/>
                    <a:gd name="connsiteX10" fmla="*/ 346615 w 907541"/>
                    <a:gd name="connsiteY10" fmla="*/ 26003 h 1018317"/>
                    <a:gd name="connsiteX11" fmla="*/ 346424 w 907541"/>
                    <a:gd name="connsiteY11" fmla="*/ 26099 h 1018317"/>
                    <a:gd name="connsiteX12" fmla="*/ 346424 w 907541"/>
                    <a:gd name="connsiteY12" fmla="*/ 26099 h 1018317"/>
                    <a:gd name="connsiteX13" fmla="*/ 122873 w 907541"/>
                    <a:gd name="connsiteY13" fmla="*/ 296132 h 1018317"/>
                    <a:gd name="connsiteX14" fmla="*/ 193739 w 907541"/>
                    <a:gd name="connsiteY14" fmla="*/ 686086 h 1018317"/>
                    <a:gd name="connsiteX15" fmla="*/ 0 w 907541"/>
                    <a:gd name="connsiteY15" fmla="*/ 955929 h 1018317"/>
                    <a:gd name="connsiteX16" fmla="*/ 0 w 907541"/>
                    <a:gd name="connsiteY16" fmla="*/ 1018318 h 1018317"/>
                    <a:gd name="connsiteX17" fmla="*/ 907542 w 907541"/>
                    <a:gd name="connsiteY17" fmla="*/ 1018318 h 1018317"/>
                    <a:gd name="connsiteX18" fmla="*/ 907542 w 907541"/>
                    <a:gd name="connsiteY18" fmla="*/ 955929 h 1018317"/>
                    <a:gd name="connsiteX19" fmla="*/ 724948 w 907541"/>
                    <a:gd name="connsiteY19" fmla="*/ 690086 h 1018317"/>
                    <a:gd name="connsiteX20" fmla="*/ 711137 w 907541"/>
                    <a:gd name="connsiteY20" fmla="*/ 685133 h 1018317"/>
                    <a:gd name="connsiteX21" fmla="*/ 622649 w 907541"/>
                    <a:gd name="connsiteY21" fmla="*/ 671036 h 1018317"/>
                    <a:gd name="connsiteX22" fmla="*/ 567119 w 907541"/>
                    <a:gd name="connsiteY22" fmla="*/ 671036 h 1018317"/>
                    <a:gd name="connsiteX23" fmla="*/ 567119 w 907541"/>
                    <a:gd name="connsiteY23" fmla="*/ 614172 h 1018317"/>
                    <a:gd name="connsiteX24" fmla="*/ 732568 w 907541"/>
                    <a:gd name="connsiteY24" fmla="*/ 382143 h 1018317"/>
                    <a:gd name="connsiteX25" fmla="*/ 790099 w 907541"/>
                    <a:gd name="connsiteY25" fmla="*/ 335185 h 1018317"/>
                    <a:gd name="connsiteX26" fmla="*/ 711137 w 907541"/>
                    <a:gd name="connsiteY26" fmla="*/ 685133 h 1018317"/>
                    <a:gd name="connsiteX27" fmla="*/ 369570 w 907541"/>
                    <a:gd name="connsiteY27" fmla="*/ 601599 h 1018317"/>
                    <a:gd name="connsiteX28" fmla="*/ 360998 w 907541"/>
                    <a:gd name="connsiteY28" fmla="*/ 598265 h 1018317"/>
                    <a:gd name="connsiteX29" fmla="*/ 205073 w 907541"/>
                    <a:gd name="connsiteY29" fmla="*/ 363093 h 1018317"/>
                    <a:gd name="connsiteX30" fmla="*/ 205073 w 907541"/>
                    <a:gd name="connsiteY30" fmla="*/ 271463 h 1018317"/>
                    <a:gd name="connsiteX31" fmla="*/ 208026 w 907541"/>
                    <a:gd name="connsiteY31" fmla="*/ 233077 h 1018317"/>
                    <a:gd name="connsiteX32" fmla="*/ 217361 w 907541"/>
                    <a:gd name="connsiteY32" fmla="*/ 226695 h 1018317"/>
                    <a:gd name="connsiteX33" fmla="*/ 383000 w 907541"/>
                    <a:gd name="connsiteY33" fmla="*/ 140208 h 1018317"/>
                    <a:gd name="connsiteX34" fmla="*/ 456533 w 907541"/>
                    <a:gd name="connsiteY34" fmla="*/ 44482 h 1018317"/>
                    <a:gd name="connsiteX35" fmla="*/ 532257 w 907541"/>
                    <a:gd name="connsiteY35" fmla="*/ 142875 h 1018317"/>
                    <a:gd name="connsiteX36" fmla="*/ 700945 w 907541"/>
                    <a:gd name="connsiteY36" fmla="*/ 229362 h 1018317"/>
                    <a:gd name="connsiteX37" fmla="*/ 713518 w 907541"/>
                    <a:gd name="connsiteY37" fmla="*/ 237744 h 1018317"/>
                    <a:gd name="connsiteX38" fmla="*/ 715994 w 907541"/>
                    <a:gd name="connsiteY38" fmla="*/ 271463 h 1018317"/>
                    <a:gd name="connsiteX39" fmla="*/ 715994 w 907541"/>
                    <a:gd name="connsiteY39" fmla="*/ 363093 h 1018317"/>
                    <a:gd name="connsiteX40" fmla="*/ 562737 w 907541"/>
                    <a:gd name="connsiteY40" fmla="*/ 597122 h 1018317"/>
                    <a:gd name="connsiteX41" fmla="*/ 555308 w 907541"/>
                    <a:gd name="connsiteY41" fmla="*/ 600075 h 1018317"/>
                    <a:gd name="connsiteX42" fmla="*/ 369570 w 907541"/>
                    <a:gd name="connsiteY42" fmla="*/ 601599 h 1018317"/>
                    <a:gd name="connsiteX43" fmla="*/ 549974 w 907541"/>
                    <a:gd name="connsiteY43" fmla="*/ 620649 h 1018317"/>
                    <a:gd name="connsiteX44" fmla="*/ 549974 w 907541"/>
                    <a:gd name="connsiteY44" fmla="*/ 674561 h 1018317"/>
                    <a:gd name="connsiteX45" fmla="*/ 549783 w 907541"/>
                    <a:gd name="connsiteY45" fmla="*/ 679228 h 1018317"/>
                    <a:gd name="connsiteX46" fmla="*/ 547307 w 907541"/>
                    <a:gd name="connsiteY46" fmla="*/ 696278 h 1018317"/>
                    <a:gd name="connsiteX47" fmla="*/ 545021 w 907541"/>
                    <a:gd name="connsiteY47" fmla="*/ 703993 h 1018317"/>
                    <a:gd name="connsiteX48" fmla="*/ 544640 w 907541"/>
                    <a:gd name="connsiteY48" fmla="*/ 704850 h 1018317"/>
                    <a:gd name="connsiteX49" fmla="*/ 541973 w 907541"/>
                    <a:gd name="connsiteY49" fmla="*/ 711327 h 1018317"/>
                    <a:gd name="connsiteX50" fmla="*/ 541020 w 907541"/>
                    <a:gd name="connsiteY50" fmla="*/ 713232 h 1018317"/>
                    <a:gd name="connsiteX51" fmla="*/ 538353 w 907541"/>
                    <a:gd name="connsiteY51" fmla="*/ 718376 h 1018317"/>
                    <a:gd name="connsiteX52" fmla="*/ 536543 w 907541"/>
                    <a:gd name="connsiteY52" fmla="*/ 721328 h 1018317"/>
                    <a:gd name="connsiteX53" fmla="*/ 534067 w 907541"/>
                    <a:gd name="connsiteY53" fmla="*/ 725138 h 1018317"/>
                    <a:gd name="connsiteX54" fmla="*/ 531305 w 907541"/>
                    <a:gd name="connsiteY54" fmla="*/ 728853 h 1018317"/>
                    <a:gd name="connsiteX55" fmla="*/ 529209 w 907541"/>
                    <a:gd name="connsiteY55" fmla="*/ 731520 h 1018317"/>
                    <a:gd name="connsiteX56" fmla="*/ 525399 w 907541"/>
                    <a:gd name="connsiteY56" fmla="*/ 735711 h 1018317"/>
                    <a:gd name="connsiteX57" fmla="*/ 523780 w 907541"/>
                    <a:gd name="connsiteY57" fmla="*/ 737426 h 1018317"/>
                    <a:gd name="connsiteX58" fmla="*/ 519017 w 907541"/>
                    <a:gd name="connsiteY58" fmla="*/ 741807 h 1018317"/>
                    <a:gd name="connsiteX59" fmla="*/ 517779 w 907541"/>
                    <a:gd name="connsiteY59" fmla="*/ 742950 h 1018317"/>
                    <a:gd name="connsiteX60" fmla="*/ 512159 w 907541"/>
                    <a:gd name="connsiteY60" fmla="*/ 747236 h 1018317"/>
                    <a:gd name="connsiteX61" fmla="*/ 511207 w 907541"/>
                    <a:gd name="connsiteY61" fmla="*/ 747903 h 1018317"/>
                    <a:gd name="connsiteX62" fmla="*/ 504825 w 907541"/>
                    <a:gd name="connsiteY62" fmla="*/ 751713 h 1018317"/>
                    <a:gd name="connsiteX63" fmla="*/ 503968 w 907541"/>
                    <a:gd name="connsiteY63" fmla="*/ 752189 h 1018317"/>
                    <a:gd name="connsiteX64" fmla="*/ 497300 w 907541"/>
                    <a:gd name="connsiteY64" fmla="*/ 755333 h 1018317"/>
                    <a:gd name="connsiteX65" fmla="*/ 496348 w 907541"/>
                    <a:gd name="connsiteY65" fmla="*/ 755713 h 1018317"/>
                    <a:gd name="connsiteX66" fmla="*/ 489585 w 907541"/>
                    <a:gd name="connsiteY66" fmla="*/ 758190 h 1018317"/>
                    <a:gd name="connsiteX67" fmla="*/ 488347 w 907541"/>
                    <a:gd name="connsiteY67" fmla="*/ 758571 h 1018317"/>
                    <a:gd name="connsiteX68" fmla="*/ 481679 w 907541"/>
                    <a:gd name="connsiteY68" fmla="*/ 760286 h 1018317"/>
                    <a:gd name="connsiteX69" fmla="*/ 480060 w 907541"/>
                    <a:gd name="connsiteY69" fmla="*/ 760762 h 1018317"/>
                    <a:gd name="connsiteX70" fmla="*/ 473297 w 907541"/>
                    <a:gd name="connsiteY70" fmla="*/ 761810 h 1018317"/>
                    <a:gd name="connsiteX71" fmla="*/ 471392 w 907541"/>
                    <a:gd name="connsiteY71" fmla="*/ 762095 h 1018317"/>
                    <a:gd name="connsiteX72" fmla="*/ 462534 w 907541"/>
                    <a:gd name="connsiteY72" fmla="*/ 762572 h 1018317"/>
                    <a:gd name="connsiteX73" fmla="*/ 453676 w 907541"/>
                    <a:gd name="connsiteY73" fmla="*/ 762095 h 1018317"/>
                    <a:gd name="connsiteX74" fmla="*/ 451771 w 907541"/>
                    <a:gd name="connsiteY74" fmla="*/ 761810 h 1018317"/>
                    <a:gd name="connsiteX75" fmla="*/ 445008 w 907541"/>
                    <a:gd name="connsiteY75" fmla="*/ 760762 h 1018317"/>
                    <a:gd name="connsiteX76" fmla="*/ 443389 w 907541"/>
                    <a:gd name="connsiteY76" fmla="*/ 760286 h 1018317"/>
                    <a:gd name="connsiteX77" fmla="*/ 436721 w 907541"/>
                    <a:gd name="connsiteY77" fmla="*/ 758571 h 1018317"/>
                    <a:gd name="connsiteX78" fmla="*/ 435483 w 907541"/>
                    <a:gd name="connsiteY78" fmla="*/ 758190 h 1018317"/>
                    <a:gd name="connsiteX79" fmla="*/ 428720 w 907541"/>
                    <a:gd name="connsiteY79" fmla="*/ 755713 h 1018317"/>
                    <a:gd name="connsiteX80" fmla="*/ 427768 w 907541"/>
                    <a:gd name="connsiteY80" fmla="*/ 755333 h 1018317"/>
                    <a:gd name="connsiteX81" fmla="*/ 421100 w 907541"/>
                    <a:gd name="connsiteY81" fmla="*/ 752189 h 1018317"/>
                    <a:gd name="connsiteX82" fmla="*/ 420243 w 907541"/>
                    <a:gd name="connsiteY82" fmla="*/ 751713 h 1018317"/>
                    <a:gd name="connsiteX83" fmla="*/ 413861 w 907541"/>
                    <a:gd name="connsiteY83" fmla="*/ 747903 h 1018317"/>
                    <a:gd name="connsiteX84" fmla="*/ 412909 w 907541"/>
                    <a:gd name="connsiteY84" fmla="*/ 747236 h 1018317"/>
                    <a:gd name="connsiteX85" fmla="*/ 407289 w 907541"/>
                    <a:gd name="connsiteY85" fmla="*/ 742950 h 1018317"/>
                    <a:gd name="connsiteX86" fmla="*/ 406051 w 907541"/>
                    <a:gd name="connsiteY86" fmla="*/ 741807 h 1018317"/>
                    <a:gd name="connsiteX87" fmla="*/ 401288 w 907541"/>
                    <a:gd name="connsiteY87" fmla="*/ 737426 h 1018317"/>
                    <a:gd name="connsiteX88" fmla="*/ 399669 w 907541"/>
                    <a:gd name="connsiteY88" fmla="*/ 735711 h 1018317"/>
                    <a:gd name="connsiteX89" fmla="*/ 395859 w 907541"/>
                    <a:gd name="connsiteY89" fmla="*/ 731520 h 1018317"/>
                    <a:gd name="connsiteX90" fmla="*/ 393764 w 907541"/>
                    <a:gd name="connsiteY90" fmla="*/ 728853 h 1018317"/>
                    <a:gd name="connsiteX91" fmla="*/ 391001 w 907541"/>
                    <a:gd name="connsiteY91" fmla="*/ 725138 h 1018317"/>
                    <a:gd name="connsiteX92" fmla="*/ 388525 w 907541"/>
                    <a:gd name="connsiteY92" fmla="*/ 721328 h 1018317"/>
                    <a:gd name="connsiteX93" fmla="*/ 386715 w 907541"/>
                    <a:gd name="connsiteY93" fmla="*/ 718376 h 1018317"/>
                    <a:gd name="connsiteX94" fmla="*/ 384048 w 907541"/>
                    <a:gd name="connsiteY94" fmla="*/ 713232 h 1018317"/>
                    <a:gd name="connsiteX95" fmla="*/ 383096 w 907541"/>
                    <a:gd name="connsiteY95" fmla="*/ 711327 h 1018317"/>
                    <a:gd name="connsiteX96" fmla="*/ 380429 w 907541"/>
                    <a:gd name="connsiteY96" fmla="*/ 704850 h 1018317"/>
                    <a:gd name="connsiteX97" fmla="*/ 380048 w 907541"/>
                    <a:gd name="connsiteY97" fmla="*/ 703993 h 1018317"/>
                    <a:gd name="connsiteX98" fmla="*/ 377762 w 907541"/>
                    <a:gd name="connsiteY98" fmla="*/ 696278 h 1018317"/>
                    <a:gd name="connsiteX99" fmla="*/ 375285 w 907541"/>
                    <a:gd name="connsiteY99" fmla="*/ 679228 h 1018317"/>
                    <a:gd name="connsiteX100" fmla="*/ 375095 w 907541"/>
                    <a:gd name="connsiteY100" fmla="*/ 674561 h 1018317"/>
                    <a:gd name="connsiteX101" fmla="*/ 375095 w 907541"/>
                    <a:gd name="connsiteY101" fmla="*/ 621983 h 1018317"/>
                    <a:gd name="connsiteX102" fmla="*/ 439960 w 907541"/>
                    <a:gd name="connsiteY102" fmla="*/ 634937 h 1018317"/>
                    <a:gd name="connsiteX103" fmla="*/ 440912 w 907541"/>
                    <a:gd name="connsiteY103" fmla="*/ 635032 h 1018317"/>
                    <a:gd name="connsiteX104" fmla="*/ 460629 w 907541"/>
                    <a:gd name="connsiteY104" fmla="*/ 635794 h 1018317"/>
                    <a:gd name="connsiteX105" fmla="*/ 549974 w 907541"/>
                    <a:gd name="connsiteY105" fmla="*/ 620649 h 1018317"/>
                    <a:gd name="connsiteX106" fmla="*/ 187928 w 907541"/>
                    <a:gd name="connsiteY106" fmla="*/ 262795 h 1018317"/>
                    <a:gd name="connsiteX107" fmla="*/ 187928 w 907541"/>
                    <a:gd name="connsiteY107" fmla="*/ 271463 h 1018317"/>
                    <a:gd name="connsiteX108" fmla="*/ 187928 w 907541"/>
                    <a:gd name="connsiteY108" fmla="*/ 363093 h 1018317"/>
                    <a:gd name="connsiteX109" fmla="*/ 187928 w 907541"/>
                    <a:gd name="connsiteY109" fmla="*/ 364712 h 1018317"/>
                    <a:gd name="connsiteX110" fmla="*/ 144780 w 907541"/>
                    <a:gd name="connsiteY110" fmla="*/ 313754 h 1018317"/>
                    <a:gd name="connsiteX111" fmla="*/ 187928 w 907541"/>
                    <a:gd name="connsiteY111" fmla="*/ 262795 h 1018317"/>
                    <a:gd name="connsiteX112" fmla="*/ 776478 w 907541"/>
                    <a:gd name="connsiteY112" fmla="*/ 313754 h 1018317"/>
                    <a:gd name="connsiteX113" fmla="*/ 733330 w 907541"/>
                    <a:gd name="connsiteY113" fmla="*/ 364712 h 1018317"/>
                    <a:gd name="connsiteX114" fmla="*/ 733330 w 907541"/>
                    <a:gd name="connsiteY114" fmla="*/ 363093 h 1018317"/>
                    <a:gd name="connsiteX115" fmla="*/ 733330 w 907541"/>
                    <a:gd name="connsiteY115" fmla="*/ 271463 h 1018317"/>
                    <a:gd name="connsiteX116" fmla="*/ 733330 w 907541"/>
                    <a:gd name="connsiteY116" fmla="*/ 262795 h 1018317"/>
                    <a:gd name="connsiteX117" fmla="*/ 776478 w 907541"/>
                    <a:gd name="connsiteY117" fmla="*/ 313754 h 1018317"/>
                    <a:gd name="connsiteX118" fmla="*/ 562451 w 907541"/>
                    <a:gd name="connsiteY118" fmla="*/ 35719 h 1018317"/>
                    <a:gd name="connsiteX119" fmla="*/ 574929 w 907541"/>
                    <a:gd name="connsiteY119" fmla="*/ 41529 h 1018317"/>
                    <a:gd name="connsiteX120" fmla="*/ 775335 w 907541"/>
                    <a:gd name="connsiteY120" fmla="*/ 266224 h 1018317"/>
                    <a:gd name="connsiteX121" fmla="*/ 721424 w 907541"/>
                    <a:gd name="connsiteY121" fmla="*/ 226219 h 1018317"/>
                    <a:gd name="connsiteX122" fmla="*/ 708660 w 907541"/>
                    <a:gd name="connsiteY122" fmla="*/ 217646 h 1018317"/>
                    <a:gd name="connsiteX123" fmla="*/ 536543 w 907541"/>
                    <a:gd name="connsiteY123" fmla="*/ 129445 h 1018317"/>
                    <a:gd name="connsiteX124" fmla="*/ 463772 w 907541"/>
                    <a:gd name="connsiteY124" fmla="*/ 16288 h 1018317"/>
                    <a:gd name="connsiteX125" fmla="*/ 463868 w 907541"/>
                    <a:gd name="connsiteY125" fmla="*/ 16002 h 1018317"/>
                    <a:gd name="connsiteX126" fmla="*/ 561975 w 907541"/>
                    <a:gd name="connsiteY126" fmla="*/ 35433 h 1018317"/>
                    <a:gd name="connsiteX127" fmla="*/ 562451 w 907541"/>
                    <a:gd name="connsiteY127" fmla="*/ 35719 h 1018317"/>
                    <a:gd name="connsiteX128" fmla="*/ 341471 w 907541"/>
                    <a:gd name="connsiteY128" fmla="*/ 44101 h 1018317"/>
                    <a:gd name="connsiteX129" fmla="*/ 353378 w 907541"/>
                    <a:gd name="connsiteY129" fmla="*/ 38291 h 1018317"/>
                    <a:gd name="connsiteX130" fmla="*/ 355378 w 907541"/>
                    <a:gd name="connsiteY130" fmla="*/ 37338 h 1018317"/>
                    <a:gd name="connsiteX131" fmla="*/ 449580 w 907541"/>
                    <a:gd name="connsiteY131" fmla="*/ 16193 h 1018317"/>
                    <a:gd name="connsiteX132" fmla="*/ 449675 w 907541"/>
                    <a:gd name="connsiteY132" fmla="*/ 16764 h 1018317"/>
                    <a:gd name="connsiteX133" fmla="*/ 378905 w 907541"/>
                    <a:gd name="connsiteY133" fmla="*/ 126683 h 1018317"/>
                    <a:gd name="connsiteX134" fmla="*/ 209931 w 907541"/>
                    <a:gd name="connsiteY134" fmla="*/ 214884 h 1018317"/>
                    <a:gd name="connsiteX135" fmla="*/ 197358 w 907541"/>
                    <a:gd name="connsiteY135" fmla="*/ 223456 h 1018317"/>
                    <a:gd name="connsiteX136" fmla="*/ 147923 w 907541"/>
                    <a:gd name="connsiteY136" fmla="*/ 260604 h 1018317"/>
                    <a:gd name="connsiteX137" fmla="*/ 341471 w 907541"/>
                    <a:gd name="connsiteY137" fmla="*/ 44101 h 1018317"/>
                    <a:gd name="connsiteX138" fmla="*/ 131350 w 907541"/>
                    <a:gd name="connsiteY138" fmla="*/ 335661 h 1018317"/>
                    <a:gd name="connsiteX139" fmla="*/ 188690 w 907541"/>
                    <a:gd name="connsiteY139" fmla="*/ 382143 h 1018317"/>
                    <a:gd name="connsiteX140" fmla="*/ 357854 w 907541"/>
                    <a:gd name="connsiteY140" fmla="*/ 615601 h 1018317"/>
                    <a:gd name="connsiteX141" fmla="*/ 357854 w 907541"/>
                    <a:gd name="connsiteY141" fmla="*/ 671036 h 1018317"/>
                    <a:gd name="connsiteX142" fmla="*/ 284893 w 907541"/>
                    <a:gd name="connsiteY142" fmla="*/ 671036 h 1018317"/>
                    <a:gd name="connsiteX143" fmla="*/ 207740 w 907541"/>
                    <a:gd name="connsiteY143" fmla="*/ 681704 h 1018317"/>
                    <a:gd name="connsiteX144" fmla="*/ 131350 w 907541"/>
                    <a:gd name="connsiteY144" fmla="*/ 335661 h 1018317"/>
                    <a:gd name="connsiteX145" fmla="*/ 890683 w 907541"/>
                    <a:gd name="connsiteY145" fmla="*/ 1001173 h 1018317"/>
                    <a:gd name="connsiteX146" fmla="*/ 890397 w 907541"/>
                    <a:gd name="connsiteY146" fmla="*/ 1001173 h 1018317"/>
                    <a:gd name="connsiteX147" fmla="*/ 17145 w 907541"/>
                    <a:gd name="connsiteY147" fmla="*/ 1001173 h 1018317"/>
                    <a:gd name="connsiteX148" fmla="*/ 17145 w 907541"/>
                    <a:gd name="connsiteY148" fmla="*/ 955929 h 1018317"/>
                    <a:gd name="connsiteX149" fmla="*/ 284988 w 907541"/>
                    <a:gd name="connsiteY149" fmla="*/ 688086 h 1018317"/>
                    <a:gd name="connsiteX150" fmla="*/ 358807 w 907541"/>
                    <a:gd name="connsiteY150" fmla="*/ 688086 h 1018317"/>
                    <a:gd name="connsiteX151" fmla="*/ 369856 w 907541"/>
                    <a:gd name="connsiteY151" fmla="*/ 723519 h 1018317"/>
                    <a:gd name="connsiteX152" fmla="*/ 370332 w 907541"/>
                    <a:gd name="connsiteY152" fmla="*/ 724376 h 1018317"/>
                    <a:gd name="connsiteX153" fmla="*/ 372618 w 907541"/>
                    <a:gd name="connsiteY153" fmla="*/ 728282 h 1018317"/>
                    <a:gd name="connsiteX154" fmla="*/ 375475 w 907541"/>
                    <a:gd name="connsiteY154" fmla="*/ 732949 h 1018317"/>
                    <a:gd name="connsiteX155" fmla="*/ 377285 w 907541"/>
                    <a:gd name="connsiteY155" fmla="*/ 735425 h 1018317"/>
                    <a:gd name="connsiteX156" fmla="*/ 381476 w 907541"/>
                    <a:gd name="connsiteY156" fmla="*/ 740950 h 1018317"/>
                    <a:gd name="connsiteX157" fmla="*/ 383000 w 907541"/>
                    <a:gd name="connsiteY157" fmla="*/ 742760 h 1018317"/>
                    <a:gd name="connsiteX158" fmla="*/ 388144 w 907541"/>
                    <a:gd name="connsiteY158" fmla="*/ 748379 h 1018317"/>
                    <a:gd name="connsiteX159" fmla="*/ 389573 w 907541"/>
                    <a:gd name="connsiteY159" fmla="*/ 749808 h 1018317"/>
                    <a:gd name="connsiteX160" fmla="*/ 395383 w 907541"/>
                    <a:gd name="connsiteY160" fmla="*/ 755142 h 1018317"/>
                    <a:gd name="connsiteX161" fmla="*/ 396907 w 907541"/>
                    <a:gd name="connsiteY161" fmla="*/ 756380 h 1018317"/>
                    <a:gd name="connsiteX162" fmla="*/ 403289 w 907541"/>
                    <a:gd name="connsiteY162" fmla="*/ 761048 h 1018317"/>
                    <a:gd name="connsiteX163" fmla="*/ 405003 w 907541"/>
                    <a:gd name="connsiteY163" fmla="*/ 762190 h 1018317"/>
                    <a:gd name="connsiteX164" fmla="*/ 411671 w 907541"/>
                    <a:gd name="connsiteY164" fmla="*/ 766191 h 1018317"/>
                    <a:gd name="connsiteX165" fmla="*/ 413671 w 907541"/>
                    <a:gd name="connsiteY165" fmla="*/ 767334 h 1018317"/>
                    <a:gd name="connsiteX166" fmla="*/ 420434 w 907541"/>
                    <a:gd name="connsiteY166" fmla="*/ 770573 h 1018317"/>
                    <a:gd name="connsiteX167" fmla="*/ 422720 w 907541"/>
                    <a:gd name="connsiteY167" fmla="*/ 771620 h 1018317"/>
                    <a:gd name="connsiteX168" fmla="*/ 429578 w 907541"/>
                    <a:gd name="connsiteY168" fmla="*/ 774097 h 1018317"/>
                    <a:gd name="connsiteX169" fmla="*/ 432245 w 907541"/>
                    <a:gd name="connsiteY169" fmla="*/ 774954 h 1018317"/>
                    <a:gd name="connsiteX170" fmla="*/ 439198 w 907541"/>
                    <a:gd name="connsiteY170" fmla="*/ 776764 h 1018317"/>
                    <a:gd name="connsiteX171" fmla="*/ 442150 w 907541"/>
                    <a:gd name="connsiteY171" fmla="*/ 777431 h 1018317"/>
                    <a:gd name="connsiteX172" fmla="*/ 449485 w 907541"/>
                    <a:gd name="connsiteY172" fmla="*/ 778574 h 1018317"/>
                    <a:gd name="connsiteX173" fmla="*/ 452342 w 907541"/>
                    <a:gd name="connsiteY173" fmla="*/ 778955 h 1018317"/>
                    <a:gd name="connsiteX174" fmla="*/ 462725 w 907541"/>
                    <a:gd name="connsiteY174" fmla="*/ 779431 h 1018317"/>
                    <a:gd name="connsiteX175" fmla="*/ 473107 w 907541"/>
                    <a:gd name="connsiteY175" fmla="*/ 778955 h 1018317"/>
                    <a:gd name="connsiteX176" fmla="*/ 475964 w 907541"/>
                    <a:gd name="connsiteY176" fmla="*/ 778574 h 1018317"/>
                    <a:gd name="connsiteX177" fmla="*/ 483299 w 907541"/>
                    <a:gd name="connsiteY177" fmla="*/ 777431 h 1018317"/>
                    <a:gd name="connsiteX178" fmla="*/ 486251 w 907541"/>
                    <a:gd name="connsiteY178" fmla="*/ 776764 h 1018317"/>
                    <a:gd name="connsiteX179" fmla="*/ 493205 w 907541"/>
                    <a:gd name="connsiteY179" fmla="*/ 774954 h 1018317"/>
                    <a:gd name="connsiteX180" fmla="*/ 495872 w 907541"/>
                    <a:gd name="connsiteY180" fmla="*/ 774097 h 1018317"/>
                    <a:gd name="connsiteX181" fmla="*/ 502730 w 907541"/>
                    <a:gd name="connsiteY181" fmla="*/ 771620 h 1018317"/>
                    <a:gd name="connsiteX182" fmla="*/ 505016 w 907541"/>
                    <a:gd name="connsiteY182" fmla="*/ 770573 h 1018317"/>
                    <a:gd name="connsiteX183" fmla="*/ 511778 w 907541"/>
                    <a:gd name="connsiteY183" fmla="*/ 767334 h 1018317"/>
                    <a:gd name="connsiteX184" fmla="*/ 513779 w 907541"/>
                    <a:gd name="connsiteY184" fmla="*/ 766191 h 1018317"/>
                    <a:gd name="connsiteX185" fmla="*/ 520446 w 907541"/>
                    <a:gd name="connsiteY185" fmla="*/ 762190 h 1018317"/>
                    <a:gd name="connsiteX186" fmla="*/ 522161 w 907541"/>
                    <a:gd name="connsiteY186" fmla="*/ 761048 h 1018317"/>
                    <a:gd name="connsiteX187" fmla="*/ 528542 w 907541"/>
                    <a:gd name="connsiteY187" fmla="*/ 756380 h 1018317"/>
                    <a:gd name="connsiteX188" fmla="*/ 530066 w 907541"/>
                    <a:gd name="connsiteY188" fmla="*/ 755142 h 1018317"/>
                    <a:gd name="connsiteX189" fmla="*/ 535877 w 907541"/>
                    <a:gd name="connsiteY189" fmla="*/ 749808 h 1018317"/>
                    <a:gd name="connsiteX190" fmla="*/ 537305 w 907541"/>
                    <a:gd name="connsiteY190" fmla="*/ 748379 h 1018317"/>
                    <a:gd name="connsiteX191" fmla="*/ 542449 w 907541"/>
                    <a:gd name="connsiteY191" fmla="*/ 742760 h 1018317"/>
                    <a:gd name="connsiteX192" fmla="*/ 543973 w 907541"/>
                    <a:gd name="connsiteY192" fmla="*/ 740950 h 1018317"/>
                    <a:gd name="connsiteX193" fmla="*/ 548164 w 907541"/>
                    <a:gd name="connsiteY193" fmla="*/ 735425 h 1018317"/>
                    <a:gd name="connsiteX194" fmla="*/ 549974 w 907541"/>
                    <a:gd name="connsiteY194" fmla="*/ 732949 h 1018317"/>
                    <a:gd name="connsiteX195" fmla="*/ 552831 w 907541"/>
                    <a:gd name="connsiteY195" fmla="*/ 728282 h 1018317"/>
                    <a:gd name="connsiteX196" fmla="*/ 555117 w 907541"/>
                    <a:gd name="connsiteY196" fmla="*/ 724376 h 1018317"/>
                    <a:gd name="connsiteX197" fmla="*/ 555498 w 907541"/>
                    <a:gd name="connsiteY197" fmla="*/ 723519 h 1018317"/>
                    <a:gd name="connsiteX198" fmla="*/ 566547 w 907541"/>
                    <a:gd name="connsiteY198" fmla="*/ 688086 h 1018317"/>
                    <a:gd name="connsiteX199" fmla="*/ 622935 w 907541"/>
                    <a:gd name="connsiteY199" fmla="*/ 688086 h 1018317"/>
                    <a:gd name="connsiteX200" fmla="*/ 890778 w 907541"/>
                    <a:gd name="connsiteY200" fmla="*/ 955929 h 1018317"/>
                    <a:gd name="connsiteX201" fmla="*/ 890778 w 907541"/>
                    <a:gd name="connsiteY201" fmla="*/ 1001173 h 1018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</a:cxnLst>
                  <a:rect l="l" t="t" r="r" b="b"/>
                  <a:pathLst>
                    <a:path w="907541" h="1018317">
                      <a:moveTo>
                        <a:pt x="724948" y="690086"/>
                      </a:moveTo>
                      <a:cubicBezTo>
                        <a:pt x="749046" y="656844"/>
                        <a:pt x="837152" y="517208"/>
                        <a:pt x="798671" y="296132"/>
                      </a:cubicBezTo>
                      <a:cubicBezTo>
                        <a:pt x="758285" y="123063"/>
                        <a:pt x="615029" y="44768"/>
                        <a:pt x="575310" y="26099"/>
                      </a:cubicBezTo>
                      <a:lnTo>
                        <a:pt x="575310" y="26099"/>
                      </a:lnTo>
                      <a:cubicBezTo>
                        <a:pt x="575215" y="26099"/>
                        <a:pt x="575120" y="26003"/>
                        <a:pt x="575024" y="26003"/>
                      </a:cubicBezTo>
                      <a:cubicBezTo>
                        <a:pt x="568833" y="23146"/>
                        <a:pt x="565214" y="21622"/>
                        <a:pt x="564928" y="21527"/>
                      </a:cubicBezTo>
                      <a:lnTo>
                        <a:pt x="564928" y="21527"/>
                      </a:lnTo>
                      <a:cubicBezTo>
                        <a:pt x="532733" y="8096"/>
                        <a:pt x="497586" y="0"/>
                        <a:pt x="460629" y="0"/>
                      </a:cubicBezTo>
                      <a:cubicBezTo>
                        <a:pt x="424053" y="0"/>
                        <a:pt x="388620" y="8287"/>
                        <a:pt x="356616" y="21622"/>
                      </a:cubicBezTo>
                      <a:lnTo>
                        <a:pt x="356616" y="21527"/>
                      </a:lnTo>
                      <a:cubicBezTo>
                        <a:pt x="356330" y="21622"/>
                        <a:pt x="352711" y="23051"/>
                        <a:pt x="346615" y="26003"/>
                      </a:cubicBezTo>
                      <a:cubicBezTo>
                        <a:pt x="346520" y="26003"/>
                        <a:pt x="346424" y="26099"/>
                        <a:pt x="346424" y="26099"/>
                      </a:cubicBezTo>
                      <a:lnTo>
                        <a:pt x="346424" y="26099"/>
                      </a:lnTo>
                      <a:cubicBezTo>
                        <a:pt x="306610" y="44672"/>
                        <a:pt x="163163" y="122968"/>
                        <a:pt x="122873" y="296132"/>
                      </a:cubicBezTo>
                      <a:cubicBezTo>
                        <a:pt x="85725" y="509207"/>
                        <a:pt x="166306" y="646652"/>
                        <a:pt x="193739" y="686086"/>
                      </a:cubicBezTo>
                      <a:cubicBezTo>
                        <a:pt x="81248" y="724186"/>
                        <a:pt x="0" y="830771"/>
                        <a:pt x="0" y="955929"/>
                      </a:cubicBezTo>
                      <a:lnTo>
                        <a:pt x="0" y="1018318"/>
                      </a:lnTo>
                      <a:lnTo>
                        <a:pt x="907542" y="1018318"/>
                      </a:lnTo>
                      <a:lnTo>
                        <a:pt x="907542" y="955929"/>
                      </a:lnTo>
                      <a:cubicBezTo>
                        <a:pt x="907542" y="834866"/>
                        <a:pt x="831628" y="731330"/>
                        <a:pt x="724948" y="690086"/>
                      </a:cubicBezTo>
                      <a:close/>
                      <a:moveTo>
                        <a:pt x="711137" y="685133"/>
                      </a:moveTo>
                      <a:cubicBezTo>
                        <a:pt x="683228" y="675989"/>
                        <a:pt x="653510" y="671036"/>
                        <a:pt x="622649" y="671036"/>
                      </a:cubicBezTo>
                      <a:lnTo>
                        <a:pt x="567119" y="671036"/>
                      </a:lnTo>
                      <a:lnTo>
                        <a:pt x="567119" y="614172"/>
                      </a:lnTo>
                      <a:cubicBezTo>
                        <a:pt x="659130" y="574929"/>
                        <a:pt x="725234" y="486632"/>
                        <a:pt x="732568" y="382143"/>
                      </a:cubicBezTo>
                      <a:cubicBezTo>
                        <a:pt x="759619" y="379000"/>
                        <a:pt x="781812" y="360236"/>
                        <a:pt x="790099" y="335185"/>
                      </a:cubicBezTo>
                      <a:cubicBezTo>
                        <a:pt x="813816" y="539306"/>
                        <a:pt x="727710" y="663416"/>
                        <a:pt x="711137" y="685133"/>
                      </a:cubicBezTo>
                      <a:close/>
                      <a:moveTo>
                        <a:pt x="369570" y="601599"/>
                      </a:moveTo>
                      <a:lnTo>
                        <a:pt x="360998" y="598265"/>
                      </a:lnTo>
                      <a:cubicBezTo>
                        <a:pt x="269367" y="559499"/>
                        <a:pt x="205073" y="468630"/>
                        <a:pt x="205073" y="363093"/>
                      </a:cubicBezTo>
                      <a:lnTo>
                        <a:pt x="205073" y="271463"/>
                      </a:lnTo>
                      <a:cubicBezTo>
                        <a:pt x="205073" y="258413"/>
                        <a:pt x="206121" y="245555"/>
                        <a:pt x="208026" y="233077"/>
                      </a:cubicBezTo>
                      <a:lnTo>
                        <a:pt x="217361" y="226695"/>
                      </a:lnTo>
                      <a:cubicBezTo>
                        <a:pt x="258223" y="198787"/>
                        <a:pt x="309086" y="164116"/>
                        <a:pt x="383000" y="140208"/>
                      </a:cubicBezTo>
                      <a:cubicBezTo>
                        <a:pt x="424434" y="126778"/>
                        <a:pt x="446056" y="78867"/>
                        <a:pt x="456533" y="44482"/>
                      </a:cubicBezTo>
                      <a:cubicBezTo>
                        <a:pt x="466916" y="79058"/>
                        <a:pt x="489014" y="129159"/>
                        <a:pt x="532257" y="142875"/>
                      </a:cubicBezTo>
                      <a:cubicBezTo>
                        <a:pt x="607505" y="166783"/>
                        <a:pt x="659321" y="201549"/>
                        <a:pt x="700945" y="229362"/>
                      </a:cubicBezTo>
                      <a:lnTo>
                        <a:pt x="713518" y="237744"/>
                      </a:lnTo>
                      <a:cubicBezTo>
                        <a:pt x="714947" y="248793"/>
                        <a:pt x="715994" y="260033"/>
                        <a:pt x="715994" y="271463"/>
                      </a:cubicBezTo>
                      <a:lnTo>
                        <a:pt x="715994" y="363093"/>
                      </a:lnTo>
                      <a:cubicBezTo>
                        <a:pt x="715994" y="467582"/>
                        <a:pt x="652844" y="557689"/>
                        <a:pt x="562737" y="597122"/>
                      </a:cubicBezTo>
                      <a:lnTo>
                        <a:pt x="555308" y="600075"/>
                      </a:lnTo>
                      <a:cubicBezTo>
                        <a:pt x="495967" y="624078"/>
                        <a:pt x="429197" y="624554"/>
                        <a:pt x="369570" y="601599"/>
                      </a:cubicBezTo>
                      <a:close/>
                      <a:moveTo>
                        <a:pt x="549974" y="620649"/>
                      </a:moveTo>
                      <a:lnTo>
                        <a:pt x="549974" y="674561"/>
                      </a:lnTo>
                      <a:lnTo>
                        <a:pt x="549783" y="679228"/>
                      </a:lnTo>
                      <a:cubicBezTo>
                        <a:pt x="549497" y="685038"/>
                        <a:pt x="548640" y="690753"/>
                        <a:pt x="547307" y="696278"/>
                      </a:cubicBezTo>
                      <a:cubicBezTo>
                        <a:pt x="546640" y="698945"/>
                        <a:pt x="545878" y="701516"/>
                        <a:pt x="545021" y="703993"/>
                      </a:cubicBezTo>
                      <a:cubicBezTo>
                        <a:pt x="544925" y="704279"/>
                        <a:pt x="544735" y="704564"/>
                        <a:pt x="544640" y="704850"/>
                      </a:cubicBezTo>
                      <a:cubicBezTo>
                        <a:pt x="543878" y="707041"/>
                        <a:pt x="542925" y="709232"/>
                        <a:pt x="541973" y="711327"/>
                      </a:cubicBezTo>
                      <a:cubicBezTo>
                        <a:pt x="541687" y="711994"/>
                        <a:pt x="541401" y="712565"/>
                        <a:pt x="541020" y="713232"/>
                      </a:cubicBezTo>
                      <a:cubicBezTo>
                        <a:pt x="540163" y="714947"/>
                        <a:pt x="539306" y="716661"/>
                        <a:pt x="538353" y="718376"/>
                      </a:cubicBezTo>
                      <a:cubicBezTo>
                        <a:pt x="537782" y="719328"/>
                        <a:pt x="537115" y="720376"/>
                        <a:pt x="536543" y="721328"/>
                      </a:cubicBezTo>
                      <a:cubicBezTo>
                        <a:pt x="535781" y="722567"/>
                        <a:pt x="534924" y="723900"/>
                        <a:pt x="534067" y="725138"/>
                      </a:cubicBezTo>
                      <a:cubicBezTo>
                        <a:pt x="533210" y="726377"/>
                        <a:pt x="532257" y="727615"/>
                        <a:pt x="531305" y="728853"/>
                      </a:cubicBezTo>
                      <a:cubicBezTo>
                        <a:pt x="530638" y="729710"/>
                        <a:pt x="529971" y="730663"/>
                        <a:pt x="529209" y="731520"/>
                      </a:cubicBezTo>
                      <a:cubicBezTo>
                        <a:pt x="527971" y="732949"/>
                        <a:pt x="526733" y="734378"/>
                        <a:pt x="525399" y="735711"/>
                      </a:cubicBezTo>
                      <a:cubicBezTo>
                        <a:pt x="524923" y="736283"/>
                        <a:pt x="524256" y="736949"/>
                        <a:pt x="523780" y="737426"/>
                      </a:cubicBezTo>
                      <a:cubicBezTo>
                        <a:pt x="522256" y="738950"/>
                        <a:pt x="520637" y="740378"/>
                        <a:pt x="519017" y="741807"/>
                      </a:cubicBezTo>
                      <a:cubicBezTo>
                        <a:pt x="518541" y="742188"/>
                        <a:pt x="518160" y="742569"/>
                        <a:pt x="517779" y="742950"/>
                      </a:cubicBezTo>
                      <a:cubicBezTo>
                        <a:pt x="515969" y="744379"/>
                        <a:pt x="513969" y="745903"/>
                        <a:pt x="512159" y="747236"/>
                      </a:cubicBezTo>
                      <a:cubicBezTo>
                        <a:pt x="511778" y="747522"/>
                        <a:pt x="511588" y="747713"/>
                        <a:pt x="511207" y="747903"/>
                      </a:cubicBezTo>
                      <a:cubicBezTo>
                        <a:pt x="509111" y="749237"/>
                        <a:pt x="507111" y="750570"/>
                        <a:pt x="504825" y="751713"/>
                      </a:cubicBezTo>
                      <a:cubicBezTo>
                        <a:pt x="504539" y="751904"/>
                        <a:pt x="504254" y="752094"/>
                        <a:pt x="503968" y="752189"/>
                      </a:cubicBezTo>
                      <a:cubicBezTo>
                        <a:pt x="501872" y="753428"/>
                        <a:pt x="499586" y="754380"/>
                        <a:pt x="497300" y="755333"/>
                      </a:cubicBezTo>
                      <a:cubicBezTo>
                        <a:pt x="496919" y="755523"/>
                        <a:pt x="496634" y="755713"/>
                        <a:pt x="496348" y="755713"/>
                      </a:cubicBezTo>
                      <a:cubicBezTo>
                        <a:pt x="494157" y="756666"/>
                        <a:pt x="491871" y="757428"/>
                        <a:pt x="489585" y="758190"/>
                      </a:cubicBezTo>
                      <a:cubicBezTo>
                        <a:pt x="489204" y="758381"/>
                        <a:pt x="488728" y="758571"/>
                        <a:pt x="488347" y="758571"/>
                      </a:cubicBezTo>
                      <a:cubicBezTo>
                        <a:pt x="486156" y="759238"/>
                        <a:pt x="483870" y="759809"/>
                        <a:pt x="481679" y="760286"/>
                      </a:cubicBezTo>
                      <a:cubicBezTo>
                        <a:pt x="481108" y="760381"/>
                        <a:pt x="480536" y="760571"/>
                        <a:pt x="480060" y="760762"/>
                      </a:cubicBezTo>
                      <a:cubicBezTo>
                        <a:pt x="477869" y="761143"/>
                        <a:pt x="475583" y="761524"/>
                        <a:pt x="473297" y="761810"/>
                      </a:cubicBezTo>
                      <a:cubicBezTo>
                        <a:pt x="472726" y="761905"/>
                        <a:pt x="472059" y="762000"/>
                        <a:pt x="471392" y="762095"/>
                      </a:cubicBezTo>
                      <a:cubicBezTo>
                        <a:pt x="468440" y="762381"/>
                        <a:pt x="465582" y="762572"/>
                        <a:pt x="462534" y="762572"/>
                      </a:cubicBezTo>
                      <a:cubicBezTo>
                        <a:pt x="459581" y="762572"/>
                        <a:pt x="456629" y="762381"/>
                        <a:pt x="453676" y="762095"/>
                      </a:cubicBezTo>
                      <a:cubicBezTo>
                        <a:pt x="453104" y="762000"/>
                        <a:pt x="452438" y="761905"/>
                        <a:pt x="451771" y="761810"/>
                      </a:cubicBezTo>
                      <a:cubicBezTo>
                        <a:pt x="449485" y="761524"/>
                        <a:pt x="447199" y="761238"/>
                        <a:pt x="445008" y="760762"/>
                      </a:cubicBezTo>
                      <a:cubicBezTo>
                        <a:pt x="444437" y="760667"/>
                        <a:pt x="443865" y="760476"/>
                        <a:pt x="443389" y="760286"/>
                      </a:cubicBezTo>
                      <a:cubicBezTo>
                        <a:pt x="441198" y="759809"/>
                        <a:pt x="438817" y="759238"/>
                        <a:pt x="436721" y="758571"/>
                      </a:cubicBezTo>
                      <a:cubicBezTo>
                        <a:pt x="436245" y="758381"/>
                        <a:pt x="435864" y="758190"/>
                        <a:pt x="435483" y="758190"/>
                      </a:cubicBezTo>
                      <a:cubicBezTo>
                        <a:pt x="433197" y="757428"/>
                        <a:pt x="430911" y="756666"/>
                        <a:pt x="428720" y="755713"/>
                      </a:cubicBezTo>
                      <a:cubicBezTo>
                        <a:pt x="428339" y="755523"/>
                        <a:pt x="428054" y="755333"/>
                        <a:pt x="427768" y="755333"/>
                      </a:cubicBezTo>
                      <a:cubicBezTo>
                        <a:pt x="425577" y="754285"/>
                        <a:pt x="423291" y="753237"/>
                        <a:pt x="421100" y="752189"/>
                      </a:cubicBezTo>
                      <a:cubicBezTo>
                        <a:pt x="420815" y="751999"/>
                        <a:pt x="420529" y="751808"/>
                        <a:pt x="420243" y="751713"/>
                      </a:cubicBezTo>
                      <a:cubicBezTo>
                        <a:pt x="418148" y="750475"/>
                        <a:pt x="415957" y="749237"/>
                        <a:pt x="413861" y="747903"/>
                      </a:cubicBezTo>
                      <a:cubicBezTo>
                        <a:pt x="413480" y="747617"/>
                        <a:pt x="413290" y="747427"/>
                        <a:pt x="412909" y="747236"/>
                      </a:cubicBezTo>
                      <a:cubicBezTo>
                        <a:pt x="410909" y="745903"/>
                        <a:pt x="409099" y="744474"/>
                        <a:pt x="407289" y="742950"/>
                      </a:cubicBezTo>
                      <a:cubicBezTo>
                        <a:pt x="406813" y="742569"/>
                        <a:pt x="406432" y="742283"/>
                        <a:pt x="406051" y="741807"/>
                      </a:cubicBezTo>
                      <a:cubicBezTo>
                        <a:pt x="404432" y="740474"/>
                        <a:pt x="402812" y="738950"/>
                        <a:pt x="401288" y="737426"/>
                      </a:cubicBezTo>
                      <a:cubicBezTo>
                        <a:pt x="400717" y="736854"/>
                        <a:pt x="400145" y="736283"/>
                        <a:pt x="399669" y="735711"/>
                      </a:cubicBezTo>
                      <a:cubicBezTo>
                        <a:pt x="398431" y="734378"/>
                        <a:pt x="397097" y="732949"/>
                        <a:pt x="395859" y="731520"/>
                      </a:cubicBezTo>
                      <a:cubicBezTo>
                        <a:pt x="395192" y="730663"/>
                        <a:pt x="394525" y="729710"/>
                        <a:pt x="393764" y="728853"/>
                      </a:cubicBezTo>
                      <a:cubicBezTo>
                        <a:pt x="392811" y="727615"/>
                        <a:pt x="391859" y="726472"/>
                        <a:pt x="391001" y="725138"/>
                      </a:cubicBezTo>
                      <a:cubicBezTo>
                        <a:pt x="390144" y="723900"/>
                        <a:pt x="389382" y="722662"/>
                        <a:pt x="388525" y="721328"/>
                      </a:cubicBezTo>
                      <a:cubicBezTo>
                        <a:pt x="387953" y="720376"/>
                        <a:pt x="387287" y="719423"/>
                        <a:pt x="386715" y="718376"/>
                      </a:cubicBezTo>
                      <a:cubicBezTo>
                        <a:pt x="385763" y="716661"/>
                        <a:pt x="384905" y="714947"/>
                        <a:pt x="384048" y="713232"/>
                      </a:cubicBezTo>
                      <a:cubicBezTo>
                        <a:pt x="383667" y="712661"/>
                        <a:pt x="383476" y="711994"/>
                        <a:pt x="383096" y="711327"/>
                      </a:cubicBezTo>
                      <a:cubicBezTo>
                        <a:pt x="382143" y="709232"/>
                        <a:pt x="381286" y="707041"/>
                        <a:pt x="380429" y="704850"/>
                      </a:cubicBezTo>
                      <a:cubicBezTo>
                        <a:pt x="380333" y="704564"/>
                        <a:pt x="380143" y="704279"/>
                        <a:pt x="380048" y="703993"/>
                      </a:cubicBezTo>
                      <a:cubicBezTo>
                        <a:pt x="379190" y="701421"/>
                        <a:pt x="378428" y="698849"/>
                        <a:pt x="377762" y="696278"/>
                      </a:cubicBezTo>
                      <a:cubicBezTo>
                        <a:pt x="376428" y="690753"/>
                        <a:pt x="375666" y="685133"/>
                        <a:pt x="375285" y="679228"/>
                      </a:cubicBezTo>
                      <a:lnTo>
                        <a:pt x="375095" y="674561"/>
                      </a:lnTo>
                      <a:lnTo>
                        <a:pt x="375095" y="621983"/>
                      </a:lnTo>
                      <a:cubicBezTo>
                        <a:pt x="395764" y="628840"/>
                        <a:pt x="417481" y="633222"/>
                        <a:pt x="439960" y="634937"/>
                      </a:cubicBezTo>
                      <a:cubicBezTo>
                        <a:pt x="440341" y="634937"/>
                        <a:pt x="440626" y="635032"/>
                        <a:pt x="440912" y="635032"/>
                      </a:cubicBezTo>
                      <a:cubicBezTo>
                        <a:pt x="447389" y="635508"/>
                        <a:pt x="454057" y="635794"/>
                        <a:pt x="460629" y="635794"/>
                      </a:cubicBezTo>
                      <a:cubicBezTo>
                        <a:pt x="491966" y="635794"/>
                        <a:pt x="521970" y="630365"/>
                        <a:pt x="549974" y="620649"/>
                      </a:cubicBezTo>
                      <a:close/>
                      <a:moveTo>
                        <a:pt x="187928" y="262795"/>
                      </a:moveTo>
                      <a:lnTo>
                        <a:pt x="187928" y="271463"/>
                      </a:lnTo>
                      <a:lnTo>
                        <a:pt x="187928" y="363093"/>
                      </a:lnTo>
                      <a:lnTo>
                        <a:pt x="187928" y="364712"/>
                      </a:lnTo>
                      <a:cubicBezTo>
                        <a:pt x="163544" y="360617"/>
                        <a:pt x="144780" y="339376"/>
                        <a:pt x="144780" y="313754"/>
                      </a:cubicBezTo>
                      <a:cubicBezTo>
                        <a:pt x="144780" y="288131"/>
                        <a:pt x="163449" y="266891"/>
                        <a:pt x="187928" y="262795"/>
                      </a:cubicBezTo>
                      <a:close/>
                      <a:moveTo>
                        <a:pt x="776478" y="313754"/>
                      </a:moveTo>
                      <a:cubicBezTo>
                        <a:pt x="776478" y="339376"/>
                        <a:pt x="757809" y="360617"/>
                        <a:pt x="733330" y="364712"/>
                      </a:cubicBezTo>
                      <a:lnTo>
                        <a:pt x="733330" y="363093"/>
                      </a:lnTo>
                      <a:lnTo>
                        <a:pt x="733330" y="271463"/>
                      </a:lnTo>
                      <a:lnTo>
                        <a:pt x="733330" y="262795"/>
                      </a:lnTo>
                      <a:cubicBezTo>
                        <a:pt x="757714" y="266891"/>
                        <a:pt x="776478" y="288131"/>
                        <a:pt x="776478" y="313754"/>
                      </a:cubicBezTo>
                      <a:close/>
                      <a:moveTo>
                        <a:pt x="562451" y="35719"/>
                      </a:moveTo>
                      <a:cubicBezTo>
                        <a:pt x="566642" y="37529"/>
                        <a:pt x="570833" y="39434"/>
                        <a:pt x="574929" y="41529"/>
                      </a:cubicBezTo>
                      <a:cubicBezTo>
                        <a:pt x="615791" y="61722"/>
                        <a:pt x="729425" y="128873"/>
                        <a:pt x="775335" y="266224"/>
                      </a:cubicBezTo>
                      <a:cubicBezTo>
                        <a:pt x="762953" y="255937"/>
                        <a:pt x="744569" y="241554"/>
                        <a:pt x="721424" y="226219"/>
                      </a:cubicBezTo>
                      <a:lnTo>
                        <a:pt x="708660" y="217646"/>
                      </a:lnTo>
                      <a:cubicBezTo>
                        <a:pt x="666274" y="189262"/>
                        <a:pt x="613601" y="154019"/>
                        <a:pt x="536543" y="129445"/>
                      </a:cubicBezTo>
                      <a:cubicBezTo>
                        <a:pt x="487966" y="114014"/>
                        <a:pt x="468916" y="40862"/>
                        <a:pt x="463772" y="16288"/>
                      </a:cubicBezTo>
                      <a:cubicBezTo>
                        <a:pt x="463772" y="16193"/>
                        <a:pt x="463772" y="16097"/>
                        <a:pt x="463868" y="16002"/>
                      </a:cubicBezTo>
                      <a:cubicBezTo>
                        <a:pt x="498634" y="16383"/>
                        <a:pt x="531781" y="22670"/>
                        <a:pt x="561975" y="35433"/>
                      </a:cubicBezTo>
                      <a:cubicBezTo>
                        <a:pt x="562070" y="35528"/>
                        <a:pt x="562261" y="35624"/>
                        <a:pt x="562451" y="35719"/>
                      </a:cubicBezTo>
                      <a:close/>
                      <a:moveTo>
                        <a:pt x="341471" y="44101"/>
                      </a:moveTo>
                      <a:cubicBezTo>
                        <a:pt x="345376" y="42005"/>
                        <a:pt x="349377" y="40100"/>
                        <a:pt x="353378" y="38291"/>
                      </a:cubicBezTo>
                      <a:cubicBezTo>
                        <a:pt x="354140" y="37910"/>
                        <a:pt x="354711" y="37719"/>
                        <a:pt x="355378" y="37338"/>
                      </a:cubicBezTo>
                      <a:cubicBezTo>
                        <a:pt x="384334" y="24479"/>
                        <a:pt x="416147" y="17431"/>
                        <a:pt x="449580" y="16193"/>
                      </a:cubicBezTo>
                      <a:cubicBezTo>
                        <a:pt x="449580" y="16383"/>
                        <a:pt x="449675" y="16574"/>
                        <a:pt x="449675" y="16764"/>
                      </a:cubicBezTo>
                      <a:cubicBezTo>
                        <a:pt x="443770" y="43910"/>
                        <a:pt x="424720" y="111824"/>
                        <a:pt x="378905" y="126683"/>
                      </a:cubicBezTo>
                      <a:cubicBezTo>
                        <a:pt x="303276" y="151257"/>
                        <a:pt x="251555" y="186500"/>
                        <a:pt x="209931" y="214884"/>
                      </a:cubicBezTo>
                      <a:lnTo>
                        <a:pt x="197358" y="223456"/>
                      </a:lnTo>
                      <a:cubicBezTo>
                        <a:pt x="176784" y="237363"/>
                        <a:pt x="159925" y="250508"/>
                        <a:pt x="147923" y="260604"/>
                      </a:cubicBezTo>
                      <a:cubicBezTo>
                        <a:pt x="193262" y="132207"/>
                        <a:pt x="297561" y="66675"/>
                        <a:pt x="341471" y="44101"/>
                      </a:cubicBezTo>
                      <a:close/>
                      <a:moveTo>
                        <a:pt x="131350" y="335661"/>
                      </a:moveTo>
                      <a:cubicBezTo>
                        <a:pt x="139732" y="360521"/>
                        <a:pt x="161830" y="379000"/>
                        <a:pt x="188690" y="382143"/>
                      </a:cubicBezTo>
                      <a:cubicBezTo>
                        <a:pt x="195929" y="487966"/>
                        <a:pt x="263938" y="577310"/>
                        <a:pt x="357854" y="615601"/>
                      </a:cubicBezTo>
                      <a:lnTo>
                        <a:pt x="357854" y="671036"/>
                      </a:lnTo>
                      <a:lnTo>
                        <a:pt x="284893" y="671036"/>
                      </a:lnTo>
                      <a:cubicBezTo>
                        <a:pt x="258128" y="671036"/>
                        <a:pt x="232315" y="674846"/>
                        <a:pt x="207740" y="681704"/>
                      </a:cubicBezTo>
                      <a:cubicBezTo>
                        <a:pt x="186404" y="652272"/>
                        <a:pt x="108871" y="530352"/>
                        <a:pt x="131350" y="335661"/>
                      </a:cubicBezTo>
                      <a:close/>
                      <a:moveTo>
                        <a:pt x="890683" y="1001173"/>
                      </a:moveTo>
                      <a:lnTo>
                        <a:pt x="890397" y="1001173"/>
                      </a:lnTo>
                      <a:lnTo>
                        <a:pt x="17145" y="1001173"/>
                      </a:lnTo>
                      <a:lnTo>
                        <a:pt x="17145" y="955929"/>
                      </a:lnTo>
                      <a:cubicBezTo>
                        <a:pt x="17145" y="808196"/>
                        <a:pt x="137255" y="688086"/>
                        <a:pt x="284988" y="688086"/>
                      </a:cubicBezTo>
                      <a:lnTo>
                        <a:pt x="358807" y="688086"/>
                      </a:lnTo>
                      <a:cubicBezTo>
                        <a:pt x="360331" y="700754"/>
                        <a:pt x="364236" y="712661"/>
                        <a:pt x="369856" y="723519"/>
                      </a:cubicBezTo>
                      <a:cubicBezTo>
                        <a:pt x="370046" y="723805"/>
                        <a:pt x="370142" y="724090"/>
                        <a:pt x="370332" y="724376"/>
                      </a:cubicBezTo>
                      <a:cubicBezTo>
                        <a:pt x="370999" y="725710"/>
                        <a:pt x="371856" y="727043"/>
                        <a:pt x="372618" y="728282"/>
                      </a:cubicBezTo>
                      <a:cubicBezTo>
                        <a:pt x="373571" y="729806"/>
                        <a:pt x="374523" y="731425"/>
                        <a:pt x="375475" y="732949"/>
                      </a:cubicBezTo>
                      <a:cubicBezTo>
                        <a:pt x="376047" y="733806"/>
                        <a:pt x="376714" y="734568"/>
                        <a:pt x="377285" y="735425"/>
                      </a:cubicBezTo>
                      <a:cubicBezTo>
                        <a:pt x="378619" y="737330"/>
                        <a:pt x="380048" y="739235"/>
                        <a:pt x="381476" y="740950"/>
                      </a:cubicBezTo>
                      <a:cubicBezTo>
                        <a:pt x="381953" y="741521"/>
                        <a:pt x="382524" y="742188"/>
                        <a:pt x="383000" y="742760"/>
                      </a:cubicBezTo>
                      <a:cubicBezTo>
                        <a:pt x="384620" y="744760"/>
                        <a:pt x="386334" y="746570"/>
                        <a:pt x="388144" y="748379"/>
                      </a:cubicBezTo>
                      <a:cubicBezTo>
                        <a:pt x="388620" y="748856"/>
                        <a:pt x="389096" y="749332"/>
                        <a:pt x="389573" y="749808"/>
                      </a:cubicBezTo>
                      <a:cubicBezTo>
                        <a:pt x="391478" y="751618"/>
                        <a:pt x="393383" y="753428"/>
                        <a:pt x="395383" y="755142"/>
                      </a:cubicBezTo>
                      <a:cubicBezTo>
                        <a:pt x="395859" y="755523"/>
                        <a:pt x="396431" y="755999"/>
                        <a:pt x="396907" y="756380"/>
                      </a:cubicBezTo>
                      <a:cubicBezTo>
                        <a:pt x="399002" y="758000"/>
                        <a:pt x="401098" y="759619"/>
                        <a:pt x="403289" y="761048"/>
                      </a:cubicBezTo>
                      <a:cubicBezTo>
                        <a:pt x="403860" y="761429"/>
                        <a:pt x="404432" y="761810"/>
                        <a:pt x="405003" y="762190"/>
                      </a:cubicBezTo>
                      <a:cubicBezTo>
                        <a:pt x="407099" y="763619"/>
                        <a:pt x="409385" y="764953"/>
                        <a:pt x="411671" y="766191"/>
                      </a:cubicBezTo>
                      <a:cubicBezTo>
                        <a:pt x="412337" y="766572"/>
                        <a:pt x="412909" y="766953"/>
                        <a:pt x="413671" y="767334"/>
                      </a:cubicBezTo>
                      <a:cubicBezTo>
                        <a:pt x="415862" y="768572"/>
                        <a:pt x="418148" y="769525"/>
                        <a:pt x="420434" y="770573"/>
                      </a:cubicBezTo>
                      <a:cubicBezTo>
                        <a:pt x="421196" y="770954"/>
                        <a:pt x="421958" y="771239"/>
                        <a:pt x="422720" y="771620"/>
                      </a:cubicBezTo>
                      <a:cubicBezTo>
                        <a:pt x="424910" y="772573"/>
                        <a:pt x="427292" y="773335"/>
                        <a:pt x="429578" y="774097"/>
                      </a:cubicBezTo>
                      <a:cubicBezTo>
                        <a:pt x="430435" y="774383"/>
                        <a:pt x="431292" y="774668"/>
                        <a:pt x="432245" y="774954"/>
                      </a:cubicBezTo>
                      <a:cubicBezTo>
                        <a:pt x="434531" y="775621"/>
                        <a:pt x="436912" y="776192"/>
                        <a:pt x="439198" y="776764"/>
                      </a:cubicBezTo>
                      <a:cubicBezTo>
                        <a:pt x="440150" y="777050"/>
                        <a:pt x="441103" y="777240"/>
                        <a:pt x="442150" y="777431"/>
                      </a:cubicBezTo>
                      <a:cubicBezTo>
                        <a:pt x="444532" y="777907"/>
                        <a:pt x="447008" y="778193"/>
                        <a:pt x="449485" y="778574"/>
                      </a:cubicBezTo>
                      <a:cubicBezTo>
                        <a:pt x="450437" y="778669"/>
                        <a:pt x="451390" y="778859"/>
                        <a:pt x="452342" y="778955"/>
                      </a:cubicBezTo>
                      <a:cubicBezTo>
                        <a:pt x="455771" y="779336"/>
                        <a:pt x="459200" y="779431"/>
                        <a:pt x="462725" y="779431"/>
                      </a:cubicBezTo>
                      <a:cubicBezTo>
                        <a:pt x="466249" y="779431"/>
                        <a:pt x="469678" y="779240"/>
                        <a:pt x="473107" y="778955"/>
                      </a:cubicBezTo>
                      <a:cubicBezTo>
                        <a:pt x="474059" y="778859"/>
                        <a:pt x="475012" y="778669"/>
                        <a:pt x="475964" y="778574"/>
                      </a:cubicBezTo>
                      <a:cubicBezTo>
                        <a:pt x="478441" y="778193"/>
                        <a:pt x="480822" y="777907"/>
                        <a:pt x="483299" y="777431"/>
                      </a:cubicBezTo>
                      <a:cubicBezTo>
                        <a:pt x="484251" y="777240"/>
                        <a:pt x="485204" y="777050"/>
                        <a:pt x="486251" y="776764"/>
                      </a:cubicBezTo>
                      <a:cubicBezTo>
                        <a:pt x="488537" y="776288"/>
                        <a:pt x="490919" y="775621"/>
                        <a:pt x="493205" y="774954"/>
                      </a:cubicBezTo>
                      <a:cubicBezTo>
                        <a:pt x="494062" y="774668"/>
                        <a:pt x="494919" y="774383"/>
                        <a:pt x="495872" y="774097"/>
                      </a:cubicBezTo>
                      <a:cubicBezTo>
                        <a:pt x="498158" y="773335"/>
                        <a:pt x="500539" y="772478"/>
                        <a:pt x="502730" y="771620"/>
                      </a:cubicBezTo>
                      <a:cubicBezTo>
                        <a:pt x="503492" y="771239"/>
                        <a:pt x="504254" y="770954"/>
                        <a:pt x="505016" y="770573"/>
                      </a:cubicBezTo>
                      <a:cubicBezTo>
                        <a:pt x="507301" y="769525"/>
                        <a:pt x="509683" y="768477"/>
                        <a:pt x="511778" y="767334"/>
                      </a:cubicBezTo>
                      <a:cubicBezTo>
                        <a:pt x="512445" y="766953"/>
                        <a:pt x="513017" y="766667"/>
                        <a:pt x="513779" y="766191"/>
                      </a:cubicBezTo>
                      <a:cubicBezTo>
                        <a:pt x="516065" y="764953"/>
                        <a:pt x="518255" y="763524"/>
                        <a:pt x="520446" y="762190"/>
                      </a:cubicBezTo>
                      <a:cubicBezTo>
                        <a:pt x="521018" y="761810"/>
                        <a:pt x="521589" y="761429"/>
                        <a:pt x="522161" y="761048"/>
                      </a:cubicBezTo>
                      <a:cubicBezTo>
                        <a:pt x="524256" y="759524"/>
                        <a:pt x="526447" y="758000"/>
                        <a:pt x="528542" y="756380"/>
                      </a:cubicBezTo>
                      <a:cubicBezTo>
                        <a:pt x="529019" y="755999"/>
                        <a:pt x="529590" y="755618"/>
                        <a:pt x="530066" y="755142"/>
                      </a:cubicBezTo>
                      <a:cubicBezTo>
                        <a:pt x="532162" y="753428"/>
                        <a:pt x="533972" y="751713"/>
                        <a:pt x="535877" y="749808"/>
                      </a:cubicBezTo>
                      <a:cubicBezTo>
                        <a:pt x="536353" y="749332"/>
                        <a:pt x="536829" y="748856"/>
                        <a:pt x="537305" y="748379"/>
                      </a:cubicBezTo>
                      <a:cubicBezTo>
                        <a:pt x="539115" y="746570"/>
                        <a:pt x="540830" y="744665"/>
                        <a:pt x="542449" y="742760"/>
                      </a:cubicBezTo>
                      <a:cubicBezTo>
                        <a:pt x="542925" y="742188"/>
                        <a:pt x="543497" y="741521"/>
                        <a:pt x="543973" y="740950"/>
                      </a:cubicBezTo>
                      <a:cubicBezTo>
                        <a:pt x="545402" y="739140"/>
                        <a:pt x="546830" y="737235"/>
                        <a:pt x="548164" y="735425"/>
                      </a:cubicBezTo>
                      <a:cubicBezTo>
                        <a:pt x="548735" y="734568"/>
                        <a:pt x="549402" y="733806"/>
                        <a:pt x="549974" y="732949"/>
                      </a:cubicBezTo>
                      <a:cubicBezTo>
                        <a:pt x="551021" y="731425"/>
                        <a:pt x="551879" y="729901"/>
                        <a:pt x="552831" y="728282"/>
                      </a:cubicBezTo>
                      <a:cubicBezTo>
                        <a:pt x="553593" y="727043"/>
                        <a:pt x="554450" y="725710"/>
                        <a:pt x="555117" y="724376"/>
                      </a:cubicBezTo>
                      <a:cubicBezTo>
                        <a:pt x="555308" y="724090"/>
                        <a:pt x="555403" y="723805"/>
                        <a:pt x="555498" y="723519"/>
                      </a:cubicBezTo>
                      <a:cubicBezTo>
                        <a:pt x="561118" y="712661"/>
                        <a:pt x="565023" y="700754"/>
                        <a:pt x="566547" y="688086"/>
                      </a:cubicBezTo>
                      <a:lnTo>
                        <a:pt x="622935" y="688086"/>
                      </a:lnTo>
                      <a:cubicBezTo>
                        <a:pt x="770668" y="688086"/>
                        <a:pt x="890778" y="808196"/>
                        <a:pt x="890778" y="955929"/>
                      </a:cubicBezTo>
                      <a:lnTo>
                        <a:pt x="890778" y="1001173"/>
                      </a:lnTo>
                      <a:close/>
                    </a:path>
                  </a:pathLst>
                </a:custGeom>
                <a:grpFill/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148" name="Freihandform: Form 147">
                  <a:extLst>
                    <a:ext uri="{FF2B5EF4-FFF2-40B4-BE49-F238E27FC236}">
                      <a16:creationId xmlns:a16="http://schemas.microsoft.com/office/drawing/2014/main" id="{E3E370C6-1480-4957-910F-EAF552A19E70}"/>
                    </a:ext>
                  </a:extLst>
                </p:cNvPr>
                <p:cNvSpPr/>
                <p:nvPr/>
              </p:nvSpPr>
              <p:spPr bwMode="gray">
                <a:xfrm>
                  <a:off x="925913" y="2140459"/>
                  <a:ext cx="95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5" h="9525"/>
                  </a:pathLst>
                </a:custGeom>
                <a:grpFill/>
                <a:ln w="635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149" name="Freihandform: Form 148">
                  <a:extLst>
                    <a:ext uri="{FF2B5EF4-FFF2-40B4-BE49-F238E27FC236}">
                      <a16:creationId xmlns:a16="http://schemas.microsoft.com/office/drawing/2014/main" id="{19FA4EE2-A265-442E-B798-B9C28828AAB0}"/>
                    </a:ext>
                  </a:extLst>
                </p:cNvPr>
                <p:cNvSpPr/>
                <p:nvPr/>
              </p:nvSpPr>
              <p:spPr bwMode="gray">
                <a:xfrm>
                  <a:off x="925913" y="2140459"/>
                  <a:ext cx="95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5" h="9525"/>
                  </a:pathLst>
                </a:custGeom>
                <a:grpFill/>
                <a:ln w="635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</p:grpSp>
          <p:grpSp>
            <p:nvGrpSpPr>
              <p:cNvPr id="143" name="Gruppieren 142">
                <a:extLst>
                  <a:ext uri="{FF2B5EF4-FFF2-40B4-BE49-F238E27FC236}">
                    <a16:creationId xmlns:a16="http://schemas.microsoft.com/office/drawing/2014/main" id="{18A617BD-74DD-4869-9816-2EAA1B0CBA3A}"/>
                  </a:ext>
                </a:extLst>
              </p:cNvPr>
              <p:cNvGrpSpPr/>
              <p:nvPr/>
            </p:nvGrpSpPr>
            <p:grpSpPr bwMode="gray">
              <a:xfrm>
                <a:off x="1652460" y="2137045"/>
                <a:ext cx="483369" cy="293449"/>
                <a:chOff x="4920551" y="3679933"/>
                <a:chExt cx="483369" cy="293449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144" name="Freihandform: Form 143">
                  <a:extLst>
                    <a:ext uri="{FF2B5EF4-FFF2-40B4-BE49-F238E27FC236}">
                      <a16:creationId xmlns:a16="http://schemas.microsoft.com/office/drawing/2014/main" id="{961EF1CD-547C-461B-A0E3-4AFAAF01C2AE}"/>
                    </a:ext>
                  </a:extLst>
                </p:cNvPr>
                <p:cNvSpPr/>
                <p:nvPr/>
              </p:nvSpPr>
              <p:spPr bwMode="gray">
                <a:xfrm>
                  <a:off x="4920551" y="3680029"/>
                  <a:ext cx="211684" cy="293353"/>
                </a:xfrm>
                <a:custGeom>
                  <a:avLst/>
                  <a:gdLst>
                    <a:gd name="connsiteX0" fmla="*/ 54578 w 209359"/>
                    <a:gd name="connsiteY0" fmla="*/ 152400 h 290131"/>
                    <a:gd name="connsiteX1" fmla="*/ 97250 w 209359"/>
                    <a:gd name="connsiteY1" fmla="*/ 91916 h 290131"/>
                    <a:gd name="connsiteX2" fmla="*/ 98393 w 209359"/>
                    <a:gd name="connsiteY2" fmla="*/ 83058 h 290131"/>
                    <a:gd name="connsiteX3" fmla="*/ 91631 w 209359"/>
                    <a:gd name="connsiteY3" fmla="*/ 77152 h 290131"/>
                    <a:gd name="connsiteX4" fmla="*/ 0 w 209359"/>
                    <a:gd name="connsiteY4" fmla="*/ 55721 h 290131"/>
                    <a:gd name="connsiteX5" fmla="*/ 67628 w 209359"/>
                    <a:gd name="connsiteY5" fmla="*/ 0 h 290131"/>
                    <a:gd name="connsiteX6" fmla="*/ 209360 w 209359"/>
                    <a:gd name="connsiteY6" fmla="*/ 290132 h 290131"/>
                    <a:gd name="connsiteX7" fmla="*/ 54578 w 209359"/>
                    <a:gd name="connsiteY7" fmla="*/ 152400 h 29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9359" h="290131">
                      <a:moveTo>
                        <a:pt x="54578" y="152400"/>
                      </a:moveTo>
                      <a:lnTo>
                        <a:pt x="97250" y="91916"/>
                      </a:lnTo>
                      <a:cubicBezTo>
                        <a:pt x="99060" y="89344"/>
                        <a:pt x="99536" y="86011"/>
                        <a:pt x="98393" y="83058"/>
                      </a:cubicBezTo>
                      <a:cubicBezTo>
                        <a:pt x="97250" y="80105"/>
                        <a:pt x="94774" y="77915"/>
                        <a:pt x="91631" y="77152"/>
                      </a:cubicBezTo>
                      <a:lnTo>
                        <a:pt x="0" y="55721"/>
                      </a:lnTo>
                      <a:lnTo>
                        <a:pt x="67628" y="0"/>
                      </a:lnTo>
                      <a:lnTo>
                        <a:pt x="209360" y="290132"/>
                      </a:lnTo>
                      <a:lnTo>
                        <a:pt x="54578" y="15240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  <p:sp>
              <p:nvSpPr>
                <p:cNvPr id="145" name="Freihandform: Form 144">
                  <a:extLst>
                    <a:ext uri="{FF2B5EF4-FFF2-40B4-BE49-F238E27FC236}">
                      <a16:creationId xmlns:a16="http://schemas.microsoft.com/office/drawing/2014/main" id="{349BF69B-9722-4E0B-9823-524FB50E4F23}"/>
                    </a:ext>
                  </a:extLst>
                </p:cNvPr>
                <p:cNvSpPr/>
                <p:nvPr/>
              </p:nvSpPr>
              <p:spPr bwMode="gray">
                <a:xfrm>
                  <a:off x="5192236" y="3679933"/>
                  <a:ext cx="211684" cy="293353"/>
                </a:xfrm>
                <a:custGeom>
                  <a:avLst/>
                  <a:gdLst>
                    <a:gd name="connsiteX0" fmla="*/ 141732 w 209359"/>
                    <a:gd name="connsiteY0" fmla="*/ 0 h 290131"/>
                    <a:gd name="connsiteX1" fmla="*/ 209360 w 209359"/>
                    <a:gd name="connsiteY1" fmla="*/ 55721 h 290131"/>
                    <a:gd name="connsiteX2" fmla="*/ 117729 w 209359"/>
                    <a:gd name="connsiteY2" fmla="*/ 77152 h 290131"/>
                    <a:gd name="connsiteX3" fmla="*/ 110966 w 209359"/>
                    <a:gd name="connsiteY3" fmla="*/ 83058 h 290131"/>
                    <a:gd name="connsiteX4" fmla="*/ 112109 w 209359"/>
                    <a:gd name="connsiteY4" fmla="*/ 91916 h 290131"/>
                    <a:gd name="connsiteX5" fmla="*/ 154781 w 209359"/>
                    <a:gd name="connsiteY5" fmla="*/ 152400 h 290131"/>
                    <a:gd name="connsiteX6" fmla="*/ 0 w 209359"/>
                    <a:gd name="connsiteY6" fmla="*/ 290132 h 290131"/>
                    <a:gd name="connsiteX7" fmla="*/ 141732 w 209359"/>
                    <a:gd name="connsiteY7" fmla="*/ 0 h 290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9359" h="290131">
                      <a:moveTo>
                        <a:pt x="141732" y="0"/>
                      </a:moveTo>
                      <a:lnTo>
                        <a:pt x="209360" y="55721"/>
                      </a:lnTo>
                      <a:lnTo>
                        <a:pt x="117729" y="77152"/>
                      </a:lnTo>
                      <a:cubicBezTo>
                        <a:pt x="114681" y="77915"/>
                        <a:pt x="112109" y="80105"/>
                        <a:pt x="110966" y="83058"/>
                      </a:cubicBezTo>
                      <a:cubicBezTo>
                        <a:pt x="109823" y="86011"/>
                        <a:pt x="110300" y="89344"/>
                        <a:pt x="112109" y="91916"/>
                      </a:cubicBezTo>
                      <a:lnTo>
                        <a:pt x="154781" y="152400"/>
                      </a:lnTo>
                      <a:lnTo>
                        <a:pt x="0" y="290132"/>
                      </a:lnTo>
                      <a:lnTo>
                        <a:pt x="141732" y="0"/>
                      </a:lnTo>
                      <a:close/>
                    </a:path>
                  </a:pathLst>
                </a:custGeom>
                <a:noFill/>
                <a:ln w="6350" cap="flat">
                  <a:solidFill>
                    <a:schemeClr val="accent4">
                      <a:lumMod val="20000"/>
                      <a:lumOff val="80000"/>
                    </a:scheme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DE" dirty="0"/>
                </a:p>
              </p:txBody>
            </p:sp>
          </p:grpSp>
        </p:grp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EB9A266-E73B-4C3D-B6D3-0F93E37A66C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30352" y="3202312"/>
            <a:ext cx="490184" cy="432000"/>
            <a:chOff x="2326029" y="207002"/>
            <a:chExt cx="323637" cy="285223"/>
          </a:xfrm>
        </p:grpSpPr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A9351B21-3177-4284-B2AE-C1BB2D54E7F4}"/>
                </a:ext>
              </a:extLst>
            </p:cNvPr>
            <p:cNvSpPr/>
            <p:nvPr/>
          </p:nvSpPr>
          <p:spPr bwMode="gray">
            <a:xfrm>
              <a:off x="2326029" y="207002"/>
              <a:ext cx="323637" cy="285223"/>
            </a:xfrm>
            <a:custGeom>
              <a:avLst/>
              <a:gdLst>
                <a:gd name="connsiteX0" fmla="*/ 151557 w 335880"/>
                <a:gd name="connsiteY0" fmla="*/ 9501 h 296013"/>
                <a:gd name="connsiteX1" fmla="*/ 2586 w 335880"/>
                <a:gd name="connsiteY1" fmla="*/ 267533 h 296013"/>
                <a:gd name="connsiteX2" fmla="*/ 18969 w 335880"/>
                <a:gd name="connsiteY2" fmla="*/ 296013 h 296013"/>
                <a:gd name="connsiteX3" fmla="*/ 316911 w 335880"/>
                <a:gd name="connsiteY3" fmla="*/ 296013 h 296013"/>
                <a:gd name="connsiteX4" fmla="*/ 333294 w 335880"/>
                <a:gd name="connsiteY4" fmla="*/ 267533 h 296013"/>
                <a:gd name="connsiteX5" fmla="*/ 184418 w 335880"/>
                <a:gd name="connsiteY5" fmla="*/ 9501 h 296013"/>
                <a:gd name="connsiteX6" fmla="*/ 151557 w 335880"/>
                <a:gd name="connsiteY6" fmla="*/ 9501 h 29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880" h="296013">
                  <a:moveTo>
                    <a:pt x="151557" y="9501"/>
                  </a:moveTo>
                  <a:lnTo>
                    <a:pt x="2586" y="267533"/>
                  </a:lnTo>
                  <a:cubicBezTo>
                    <a:pt x="-4748" y="280202"/>
                    <a:pt x="4396" y="296013"/>
                    <a:pt x="18969" y="296013"/>
                  </a:cubicBezTo>
                  <a:lnTo>
                    <a:pt x="316911" y="296013"/>
                  </a:lnTo>
                  <a:cubicBezTo>
                    <a:pt x="331484" y="296013"/>
                    <a:pt x="340628" y="280202"/>
                    <a:pt x="333294" y="267533"/>
                  </a:cubicBezTo>
                  <a:lnTo>
                    <a:pt x="184418" y="9501"/>
                  </a:lnTo>
                  <a:cubicBezTo>
                    <a:pt x="177084" y="-3167"/>
                    <a:pt x="158891" y="-3167"/>
                    <a:pt x="151557" y="9501"/>
                  </a:cubicBezTo>
                  <a:close/>
                </a:path>
              </a:pathLst>
            </a:custGeom>
            <a:no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grpSp>
          <p:nvGrpSpPr>
            <p:cNvPr id="178" name="Gruppieren 177">
              <a:extLst>
                <a:ext uri="{FF2B5EF4-FFF2-40B4-BE49-F238E27FC236}">
                  <a16:creationId xmlns:a16="http://schemas.microsoft.com/office/drawing/2014/main" id="{AF5AA184-14F8-4B25-93E0-8B5AE478BF1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2471896" y="302715"/>
              <a:ext cx="31903" cy="144000"/>
              <a:chOff x="5169549" y="4393197"/>
              <a:chExt cx="45720" cy="206377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179" name="Ellipse 178">
                <a:extLst>
                  <a:ext uri="{FF2B5EF4-FFF2-40B4-BE49-F238E27FC236}">
                    <a16:creationId xmlns:a16="http://schemas.microsoft.com/office/drawing/2014/main" id="{17B9E0C7-2520-42EA-9AA7-EF1B6085F4E9}"/>
                  </a:ext>
                </a:extLst>
              </p:cNvPr>
              <p:cNvSpPr/>
              <p:nvPr/>
            </p:nvSpPr>
            <p:spPr bwMode="gray">
              <a:xfrm>
                <a:off x="5169549" y="4553854"/>
                <a:ext cx="45720" cy="457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noProof="0" dirty="0"/>
              </a:p>
            </p:txBody>
          </p:sp>
          <p:sp>
            <p:nvSpPr>
              <p:cNvPr id="180" name="Flussdiagramm: Manuelle Verarbeitung 179">
                <a:extLst>
                  <a:ext uri="{FF2B5EF4-FFF2-40B4-BE49-F238E27FC236}">
                    <a16:creationId xmlns:a16="http://schemas.microsoft.com/office/drawing/2014/main" id="{D0FBD262-D665-45D5-8EBD-4418A399615E}"/>
                  </a:ext>
                </a:extLst>
              </p:cNvPr>
              <p:cNvSpPr/>
              <p:nvPr/>
            </p:nvSpPr>
            <p:spPr bwMode="gray">
              <a:xfrm>
                <a:off x="5169550" y="4393197"/>
                <a:ext cx="45719" cy="142581"/>
              </a:xfrm>
              <a:prstGeom prst="flowChartManualOperati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90000"/>
                  </a:lnSpc>
                  <a:spcAft>
                    <a:spcPts val="1000"/>
                  </a:spcAft>
                </a:pPr>
                <a:endParaRPr lang="de-DE" noProof="0" dirty="0"/>
              </a:p>
            </p:txBody>
          </p:sp>
        </p:grp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C3A79AFC-1642-4B15-BFBF-BDE827FD678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397371" y="4774125"/>
            <a:ext cx="556146" cy="694800"/>
            <a:chOff x="4476969" y="4774125"/>
            <a:chExt cx="556146" cy="694800"/>
          </a:xfrm>
        </p:grpSpPr>
        <p:sp>
          <p:nvSpPr>
            <p:cNvPr id="9" name="Deutschland">
              <a:extLst>
                <a:ext uri="{FF2B5EF4-FFF2-40B4-BE49-F238E27FC236}">
                  <a16:creationId xmlns:a16="http://schemas.microsoft.com/office/drawing/2014/main" id="{A53270D6-ED35-4D64-876C-79FDA5638200}"/>
                </a:ext>
              </a:extLst>
            </p:cNvPr>
            <p:cNvSpPr>
              <a:spLocks/>
            </p:cNvSpPr>
            <p:nvPr/>
          </p:nvSpPr>
          <p:spPr bwMode="gray">
            <a:xfrm>
              <a:off x="4476969" y="4774125"/>
              <a:ext cx="556146" cy="694800"/>
            </a:xfrm>
            <a:custGeom>
              <a:avLst/>
              <a:gdLst>
                <a:gd name="T0" fmla="*/ 2147483647 w 564"/>
                <a:gd name="T1" fmla="*/ 2147483647 h 588"/>
                <a:gd name="T2" fmla="*/ 2147483647 w 564"/>
                <a:gd name="T3" fmla="*/ 2147483647 h 588"/>
                <a:gd name="T4" fmla="*/ 2147483647 w 564"/>
                <a:gd name="T5" fmla="*/ 2147483647 h 588"/>
                <a:gd name="T6" fmla="*/ 2147483647 w 564"/>
                <a:gd name="T7" fmla="*/ 2147483647 h 588"/>
                <a:gd name="T8" fmla="*/ 2147483647 w 564"/>
                <a:gd name="T9" fmla="*/ 2147483647 h 588"/>
                <a:gd name="T10" fmla="*/ 2147483647 w 564"/>
                <a:gd name="T11" fmla="*/ 2147483647 h 588"/>
                <a:gd name="T12" fmla="*/ 2147483647 w 564"/>
                <a:gd name="T13" fmla="*/ 2147483647 h 588"/>
                <a:gd name="T14" fmla="*/ 2147483647 w 564"/>
                <a:gd name="T15" fmla="*/ 2147483647 h 588"/>
                <a:gd name="T16" fmla="*/ 2147483647 w 564"/>
                <a:gd name="T17" fmla="*/ 2147483647 h 588"/>
                <a:gd name="T18" fmla="*/ 2147483647 w 564"/>
                <a:gd name="T19" fmla="*/ 2147483647 h 588"/>
                <a:gd name="T20" fmla="*/ 2147483647 w 564"/>
                <a:gd name="T21" fmla="*/ 2147483647 h 588"/>
                <a:gd name="T22" fmla="*/ 2147483647 w 564"/>
                <a:gd name="T23" fmla="*/ 2147483647 h 588"/>
                <a:gd name="T24" fmla="*/ 2147483647 w 564"/>
                <a:gd name="T25" fmla="*/ 2147483647 h 588"/>
                <a:gd name="T26" fmla="*/ 2147483647 w 564"/>
                <a:gd name="T27" fmla="*/ 2147483647 h 588"/>
                <a:gd name="T28" fmla="*/ 2147483647 w 564"/>
                <a:gd name="T29" fmla="*/ 2147483647 h 588"/>
                <a:gd name="T30" fmla="*/ 2147483647 w 564"/>
                <a:gd name="T31" fmla="*/ 2147483647 h 588"/>
                <a:gd name="T32" fmla="*/ 2147483647 w 564"/>
                <a:gd name="T33" fmla="*/ 2147483647 h 588"/>
                <a:gd name="T34" fmla="*/ 2147483647 w 564"/>
                <a:gd name="T35" fmla="*/ 2147483647 h 588"/>
                <a:gd name="T36" fmla="*/ 2147483647 w 564"/>
                <a:gd name="T37" fmla="*/ 2147483647 h 588"/>
                <a:gd name="T38" fmla="*/ 2147483647 w 564"/>
                <a:gd name="T39" fmla="*/ 2147483647 h 588"/>
                <a:gd name="T40" fmla="*/ 2147483647 w 564"/>
                <a:gd name="T41" fmla="*/ 2147483647 h 588"/>
                <a:gd name="T42" fmla="*/ 2147483647 w 564"/>
                <a:gd name="T43" fmla="*/ 2147483647 h 588"/>
                <a:gd name="T44" fmla="*/ 2147483647 w 564"/>
                <a:gd name="T45" fmla="*/ 2147483647 h 588"/>
                <a:gd name="T46" fmla="*/ 2147483647 w 564"/>
                <a:gd name="T47" fmla="*/ 2147483647 h 588"/>
                <a:gd name="T48" fmla="*/ 2147483647 w 564"/>
                <a:gd name="T49" fmla="*/ 2147483647 h 588"/>
                <a:gd name="T50" fmla="*/ 2147483647 w 564"/>
                <a:gd name="T51" fmla="*/ 2147483647 h 588"/>
                <a:gd name="T52" fmla="*/ 2147483647 w 564"/>
                <a:gd name="T53" fmla="*/ 2147483647 h 588"/>
                <a:gd name="T54" fmla="*/ 2147483647 w 564"/>
                <a:gd name="T55" fmla="*/ 2147483647 h 588"/>
                <a:gd name="T56" fmla="*/ 2147483647 w 564"/>
                <a:gd name="T57" fmla="*/ 2147483647 h 588"/>
                <a:gd name="T58" fmla="*/ 2147483647 w 564"/>
                <a:gd name="T59" fmla="*/ 2147483647 h 588"/>
                <a:gd name="T60" fmla="*/ 2147483647 w 564"/>
                <a:gd name="T61" fmla="*/ 2147483647 h 588"/>
                <a:gd name="T62" fmla="*/ 2147483647 w 564"/>
                <a:gd name="T63" fmla="*/ 2147483647 h 588"/>
                <a:gd name="T64" fmla="*/ 2147483647 w 564"/>
                <a:gd name="T65" fmla="*/ 2147483647 h 588"/>
                <a:gd name="T66" fmla="*/ 2147483647 w 564"/>
                <a:gd name="T67" fmla="*/ 2147483647 h 588"/>
                <a:gd name="T68" fmla="*/ 2147483647 w 564"/>
                <a:gd name="T69" fmla="*/ 2147483647 h 588"/>
                <a:gd name="T70" fmla="*/ 2147483647 w 564"/>
                <a:gd name="T71" fmla="*/ 2147483647 h 588"/>
                <a:gd name="T72" fmla="*/ 2147483647 w 564"/>
                <a:gd name="T73" fmla="*/ 2147483647 h 588"/>
                <a:gd name="T74" fmla="*/ 2147483647 w 564"/>
                <a:gd name="T75" fmla="*/ 2147483647 h 588"/>
                <a:gd name="T76" fmla="*/ 2147483647 w 564"/>
                <a:gd name="T77" fmla="*/ 2147483647 h 588"/>
                <a:gd name="T78" fmla="*/ 2147483647 w 564"/>
                <a:gd name="T79" fmla="*/ 2147483647 h 588"/>
                <a:gd name="T80" fmla="*/ 2147483647 w 564"/>
                <a:gd name="T81" fmla="*/ 2147483647 h 588"/>
                <a:gd name="T82" fmla="*/ 2147483647 w 564"/>
                <a:gd name="T83" fmla="*/ 0 h 588"/>
                <a:gd name="T84" fmla="*/ 2147483647 w 564"/>
                <a:gd name="T85" fmla="*/ 2147483647 h 588"/>
                <a:gd name="T86" fmla="*/ 2147483647 w 564"/>
                <a:gd name="T87" fmla="*/ 2147483647 h 588"/>
                <a:gd name="T88" fmla="*/ 2147483647 w 564"/>
                <a:gd name="T89" fmla="*/ 2147483647 h 588"/>
                <a:gd name="T90" fmla="*/ 2147483647 w 564"/>
                <a:gd name="T91" fmla="*/ 2147483647 h 588"/>
                <a:gd name="T92" fmla="*/ 2147483647 w 564"/>
                <a:gd name="T93" fmla="*/ 2147483647 h 588"/>
                <a:gd name="T94" fmla="*/ 2147483647 w 564"/>
                <a:gd name="T95" fmla="*/ 2147483647 h 588"/>
                <a:gd name="T96" fmla="*/ 2147483647 w 564"/>
                <a:gd name="T97" fmla="*/ 2147483647 h 588"/>
                <a:gd name="T98" fmla="*/ 2147483647 w 564"/>
                <a:gd name="T99" fmla="*/ 2147483647 h 588"/>
                <a:gd name="T100" fmla="*/ 2147483647 w 564"/>
                <a:gd name="T101" fmla="*/ 2147483647 h 588"/>
                <a:gd name="T102" fmla="*/ 2147483647 w 564"/>
                <a:gd name="T103" fmla="*/ 2147483647 h 588"/>
                <a:gd name="T104" fmla="*/ 0 w 564"/>
                <a:gd name="T105" fmla="*/ 2147483647 h 588"/>
                <a:gd name="T106" fmla="*/ 2147483647 w 564"/>
                <a:gd name="T107" fmla="*/ 2147483647 h 588"/>
                <a:gd name="T108" fmla="*/ 2147483647 w 564"/>
                <a:gd name="T109" fmla="*/ 2147483647 h 588"/>
                <a:gd name="T110" fmla="*/ 2147483647 w 564"/>
                <a:gd name="T111" fmla="*/ 2147483647 h 5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64"/>
                <a:gd name="T169" fmla="*/ 0 h 588"/>
                <a:gd name="T170" fmla="*/ 564 w 564"/>
                <a:gd name="T171" fmla="*/ 588 h 58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64" h="588">
                  <a:moveTo>
                    <a:pt x="30" y="414"/>
                  </a:moveTo>
                  <a:lnTo>
                    <a:pt x="30" y="420"/>
                  </a:lnTo>
                  <a:lnTo>
                    <a:pt x="36" y="420"/>
                  </a:lnTo>
                  <a:lnTo>
                    <a:pt x="36" y="444"/>
                  </a:lnTo>
                  <a:lnTo>
                    <a:pt x="60" y="444"/>
                  </a:lnTo>
                  <a:lnTo>
                    <a:pt x="60" y="450"/>
                  </a:lnTo>
                  <a:lnTo>
                    <a:pt x="72" y="450"/>
                  </a:lnTo>
                  <a:lnTo>
                    <a:pt x="84" y="444"/>
                  </a:lnTo>
                  <a:lnTo>
                    <a:pt x="96" y="444"/>
                  </a:lnTo>
                  <a:lnTo>
                    <a:pt x="96" y="450"/>
                  </a:lnTo>
                  <a:lnTo>
                    <a:pt x="120" y="450"/>
                  </a:lnTo>
                  <a:lnTo>
                    <a:pt x="138" y="456"/>
                  </a:lnTo>
                  <a:lnTo>
                    <a:pt x="132" y="468"/>
                  </a:lnTo>
                  <a:lnTo>
                    <a:pt x="114" y="486"/>
                  </a:lnTo>
                  <a:lnTo>
                    <a:pt x="114" y="498"/>
                  </a:lnTo>
                  <a:lnTo>
                    <a:pt x="108" y="510"/>
                  </a:lnTo>
                  <a:lnTo>
                    <a:pt x="102" y="516"/>
                  </a:lnTo>
                  <a:lnTo>
                    <a:pt x="96" y="528"/>
                  </a:lnTo>
                  <a:lnTo>
                    <a:pt x="96" y="570"/>
                  </a:lnTo>
                  <a:lnTo>
                    <a:pt x="132" y="570"/>
                  </a:lnTo>
                  <a:lnTo>
                    <a:pt x="150" y="564"/>
                  </a:lnTo>
                  <a:lnTo>
                    <a:pt x="156" y="570"/>
                  </a:lnTo>
                  <a:lnTo>
                    <a:pt x="150" y="564"/>
                  </a:lnTo>
                  <a:lnTo>
                    <a:pt x="150" y="552"/>
                  </a:lnTo>
                  <a:lnTo>
                    <a:pt x="156" y="546"/>
                  </a:lnTo>
                  <a:lnTo>
                    <a:pt x="162" y="546"/>
                  </a:lnTo>
                  <a:lnTo>
                    <a:pt x="174" y="552"/>
                  </a:lnTo>
                  <a:lnTo>
                    <a:pt x="180" y="558"/>
                  </a:lnTo>
                  <a:lnTo>
                    <a:pt x="192" y="558"/>
                  </a:lnTo>
                  <a:lnTo>
                    <a:pt x="210" y="564"/>
                  </a:lnTo>
                  <a:lnTo>
                    <a:pt x="216" y="576"/>
                  </a:lnTo>
                  <a:lnTo>
                    <a:pt x="252" y="576"/>
                  </a:lnTo>
                  <a:lnTo>
                    <a:pt x="258" y="582"/>
                  </a:lnTo>
                  <a:lnTo>
                    <a:pt x="258" y="588"/>
                  </a:lnTo>
                  <a:lnTo>
                    <a:pt x="270" y="588"/>
                  </a:lnTo>
                  <a:lnTo>
                    <a:pt x="276" y="582"/>
                  </a:lnTo>
                  <a:lnTo>
                    <a:pt x="276" y="570"/>
                  </a:lnTo>
                  <a:lnTo>
                    <a:pt x="294" y="570"/>
                  </a:lnTo>
                  <a:lnTo>
                    <a:pt x="312" y="588"/>
                  </a:lnTo>
                  <a:lnTo>
                    <a:pt x="330" y="588"/>
                  </a:lnTo>
                  <a:lnTo>
                    <a:pt x="336" y="582"/>
                  </a:lnTo>
                  <a:lnTo>
                    <a:pt x="354" y="570"/>
                  </a:lnTo>
                  <a:lnTo>
                    <a:pt x="372" y="570"/>
                  </a:lnTo>
                  <a:lnTo>
                    <a:pt x="390" y="558"/>
                  </a:lnTo>
                  <a:lnTo>
                    <a:pt x="402" y="564"/>
                  </a:lnTo>
                  <a:lnTo>
                    <a:pt x="420" y="570"/>
                  </a:lnTo>
                  <a:lnTo>
                    <a:pt x="432" y="582"/>
                  </a:lnTo>
                  <a:lnTo>
                    <a:pt x="438" y="582"/>
                  </a:lnTo>
                  <a:lnTo>
                    <a:pt x="438" y="540"/>
                  </a:lnTo>
                  <a:lnTo>
                    <a:pt x="426" y="540"/>
                  </a:lnTo>
                  <a:lnTo>
                    <a:pt x="426" y="534"/>
                  </a:lnTo>
                  <a:lnTo>
                    <a:pt x="432" y="528"/>
                  </a:lnTo>
                  <a:lnTo>
                    <a:pt x="432" y="522"/>
                  </a:lnTo>
                  <a:lnTo>
                    <a:pt x="438" y="516"/>
                  </a:lnTo>
                  <a:lnTo>
                    <a:pt x="456" y="516"/>
                  </a:lnTo>
                  <a:lnTo>
                    <a:pt x="462" y="522"/>
                  </a:lnTo>
                  <a:lnTo>
                    <a:pt x="468" y="522"/>
                  </a:lnTo>
                  <a:lnTo>
                    <a:pt x="468" y="504"/>
                  </a:lnTo>
                  <a:lnTo>
                    <a:pt x="462" y="492"/>
                  </a:lnTo>
                  <a:lnTo>
                    <a:pt x="480" y="492"/>
                  </a:lnTo>
                  <a:lnTo>
                    <a:pt x="486" y="474"/>
                  </a:lnTo>
                  <a:lnTo>
                    <a:pt x="486" y="462"/>
                  </a:lnTo>
                  <a:lnTo>
                    <a:pt x="480" y="462"/>
                  </a:lnTo>
                  <a:lnTo>
                    <a:pt x="474" y="456"/>
                  </a:lnTo>
                  <a:lnTo>
                    <a:pt x="462" y="456"/>
                  </a:lnTo>
                  <a:lnTo>
                    <a:pt x="456" y="444"/>
                  </a:lnTo>
                  <a:lnTo>
                    <a:pt x="450" y="444"/>
                  </a:lnTo>
                  <a:lnTo>
                    <a:pt x="444" y="432"/>
                  </a:lnTo>
                  <a:lnTo>
                    <a:pt x="432" y="432"/>
                  </a:lnTo>
                  <a:lnTo>
                    <a:pt x="420" y="426"/>
                  </a:lnTo>
                  <a:lnTo>
                    <a:pt x="420" y="420"/>
                  </a:lnTo>
                  <a:lnTo>
                    <a:pt x="414" y="420"/>
                  </a:lnTo>
                  <a:lnTo>
                    <a:pt x="408" y="408"/>
                  </a:lnTo>
                  <a:lnTo>
                    <a:pt x="396" y="396"/>
                  </a:lnTo>
                  <a:lnTo>
                    <a:pt x="396" y="390"/>
                  </a:lnTo>
                  <a:lnTo>
                    <a:pt x="402" y="390"/>
                  </a:lnTo>
                  <a:lnTo>
                    <a:pt x="408" y="384"/>
                  </a:lnTo>
                  <a:lnTo>
                    <a:pt x="396" y="372"/>
                  </a:lnTo>
                  <a:lnTo>
                    <a:pt x="390" y="372"/>
                  </a:lnTo>
                  <a:lnTo>
                    <a:pt x="384" y="366"/>
                  </a:lnTo>
                  <a:lnTo>
                    <a:pt x="384" y="354"/>
                  </a:lnTo>
                  <a:lnTo>
                    <a:pt x="390" y="354"/>
                  </a:lnTo>
                  <a:lnTo>
                    <a:pt x="390" y="360"/>
                  </a:lnTo>
                  <a:lnTo>
                    <a:pt x="402" y="360"/>
                  </a:lnTo>
                  <a:lnTo>
                    <a:pt x="402" y="354"/>
                  </a:lnTo>
                  <a:lnTo>
                    <a:pt x="414" y="354"/>
                  </a:lnTo>
                  <a:lnTo>
                    <a:pt x="414" y="348"/>
                  </a:lnTo>
                  <a:lnTo>
                    <a:pt x="420" y="342"/>
                  </a:lnTo>
                  <a:lnTo>
                    <a:pt x="426" y="342"/>
                  </a:lnTo>
                  <a:lnTo>
                    <a:pt x="438" y="348"/>
                  </a:lnTo>
                  <a:lnTo>
                    <a:pt x="450" y="336"/>
                  </a:lnTo>
                  <a:lnTo>
                    <a:pt x="468" y="330"/>
                  </a:lnTo>
                  <a:lnTo>
                    <a:pt x="468" y="324"/>
                  </a:lnTo>
                  <a:lnTo>
                    <a:pt x="492" y="324"/>
                  </a:lnTo>
                  <a:lnTo>
                    <a:pt x="492" y="318"/>
                  </a:lnTo>
                  <a:lnTo>
                    <a:pt x="510" y="318"/>
                  </a:lnTo>
                  <a:lnTo>
                    <a:pt x="510" y="312"/>
                  </a:lnTo>
                  <a:lnTo>
                    <a:pt x="516" y="306"/>
                  </a:lnTo>
                  <a:lnTo>
                    <a:pt x="522" y="306"/>
                  </a:lnTo>
                  <a:lnTo>
                    <a:pt x="528" y="300"/>
                  </a:lnTo>
                  <a:lnTo>
                    <a:pt x="540" y="312"/>
                  </a:lnTo>
                  <a:lnTo>
                    <a:pt x="552" y="312"/>
                  </a:lnTo>
                  <a:lnTo>
                    <a:pt x="558" y="300"/>
                  </a:lnTo>
                  <a:lnTo>
                    <a:pt x="558" y="294"/>
                  </a:lnTo>
                  <a:lnTo>
                    <a:pt x="564" y="288"/>
                  </a:lnTo>
                  <a:lnTo>
                    <a:pt x="564" y="282"/>
                  </a:lnTo>
                  <a:lnTo>
                    <a:pt x="552" y="282"/>
                  </a:lnTo>
                  <a:lnTo>
                    <a:pt x="558" y="276"/>
                  </a:lnTo>
                  <a:lnTo>
                    <a:pt x="558" y="264"/>
                  </a:lnTo>
                  <a:lnTo>
                    <a:pt x="552" y="264"/>
                  </a:lnTo>
                  <a:lnTo>
                    <a:pt x="546" y="270"/>
                  </a:lnTo>
                  <a:lnTo>
                    <a:pt x="546" y="252"/>
                  </a:lnTo>
                  <a:lnTo>
                    <a:pt x="540" y="246"/>
                  </a:lnTo>
                  <a:lnTo>
                    <a:pt x="534" y="246"/>
                  </a:lnTo>
                  <a:lnTo>
                    <a:pt x="528" y="240"/>
                  </a:lnTo>
                  <a:lnTo>
                    <a:pt x="528" y="234"/>
                  </a:lnTo>
                  <a:lnTo>
                    <a:pt x="540" y="228"/>
                  </a:lnTo>
                  <a:lnTo>
                    <a:pt x="546" y="222"/>
                  </a:lnTo>
                  <a:lnTo>
                    <a:pt x="540" y="216"/>
                  </a:lnTo>
                  <a:lnTo>
                    <a:pt x="534" y="216"/>
                  </a:lnTo>
                  <a:lnTo>
                    <a:pt x="540" y="210"/>
                  </a:lnTo>
                  <a:lnTo>
                    <a:pt x="540" y="204"/>
                  </a:lnTo>
                  <a:lnTo>
                    <a:pt x="528" y="204"/>
                  </a:lnTo>
                  <a:lnTo>
                    <a:pt x="528" y="192"/>
                  </a:lnTo>
                  <a:lnTo>
                    <a:pt x="534" y="192"/>
                  </a:lnTo>
                  <a:lnTo>
                    <a:pt x="534" y="174"/>
                  </a:lnTo>
                  <a:lnTo>
                    <a:pt x="522" y="174"/>
                  </a:lnTo>
                  <a:lnTo>
                    <a:pt x="516" y="168"/>
                  </a:lnTo>
                  <a:lnTo>
                    <a:pt x="510" y="168"/>
                  </a:lnTo>
                  <a:lnTo>
                    <a:pt x="504" y="162"/>
                  </a:lnTo>
                  <a:lnTo>
                    <a:pt x="504" y="150"/>
                  </a:lnTo>
                  <a:lnTo>
                    <a:pt x="510" y="150"/>
                  </a:lnTo>
                  <a:lnTo>
                    <a:pt x="522" y="138"/>
                  </a:lnTo>
                  <a:lnTo>
                    <a:pt x="522" y="120"/>
                  </a:lnTo>
                  <a:lnTo>
                    <a:pt x="516" y="114"/>
                  </a:lnTo>
                  <a:lnTo>
                    <a:pt x="510" y="114"/>
                  </a:lnTo>
                  <a:lnTo>
                    <a:pt x="510" y="96"/>
                  </a:lnTo>
                  <a:lnTo>
                    <a:pt x="504" y="90"/>
                  </a:lnTo>
                  <a:lnTo>
                    <a:pt x="486" y="84"/>
                  </a:lnTo>
                  <a:lnTo>
                    <a:pt x="486" y="78"/>
                  </a:lnTo>
                  <a:lnTo>
                    <a:pt x="480" y="66"/>
                  </a:lnTo>
                  <a:lnTo>
                    <a:pt x="474" y="60"/>
                  </a:lnTo>
                  <a:lnTo>
                    <a:pt x="456" y="60"/>
                  </a:lnTo>
                  <a:lnTo>
                    <a:pt x="450" y="54"/>
                  </a:lnTo>
                  <a:lnTo>
                    <a:pt x="444" y="54"/>
                  </a:lnTo>
                  <a:lnTo>
                    <a:pt x="438" y="48"/>
                  </a:lnTo>
                  <a:lnTo>
                    <a:pt x="426" y="48"/>
                  </a:lnTo>
                  <a:lnTo>
                    <a:pt x="420" y="42"/>
                  </a:lnTo>
                  <a:lnTo>
                    <a:pt x="396" y="42"/>
                  </a:lnTo>
                  <a:lnTo>
                    <a:pt x="384" y="54"/>
                  </a:lnTo>
                  <a:lnTo>
                    <a:pt x="342" y="54"/>
                  </a:lnTo>
                  <a:lnTo>
                    <a:pt x="342" y="72"/>
                  </a:lnTo>
                  <a:lnTo>
                    <a:pt x="300" y="72"/>
                  </a:lnTo>
                  <a:lnTo>
                    <a:pt x="300" y="60"/>
                  </a:lnTo>
                  <a:lnTo>
                    <a:pt x="312" y="48"/>
                  </a:lnTo>
                  <a:lnTo>
                    <a:pt x="312" y="42"/>
                  </a:lnTo>
                  <a:lnTo>
                    <a:pt x="318" y="30"/>
                  </a:lnTo>
                  <a:lnTo>
                    <a:pt x="294" y="42"/>
                  </a:lnTo>
                  <a:lnTo>
                    <a:pt x="252" y="36"/>
                  </a:lnTo>
                  <a:lnTo>
                    <a:pt x="246" y="30"/>
                  </a:lnTo>
                  <a:lnTo>
                    <a:pt x="246" y="18"/>
                  </a:lnTo>
                  <a:lnTo>
                    <a:pt x="240" y="6"/>
                  </a:lnTo>
                  <a:lnTo>
                    <a:pt x="234" y="6"/>
                  </a:lnTo>
                  <a:lnTo>
                    <a:pt x="234" y="12"/>
                  </a:lnTo>
                  <a:lnTo>
                    <a:pt x="228" y="6"/>
                  </a:lnTo>
                  <a:lnTo>
                    <a:pt x="204" y="6"/>
                  </a:lnTo>
                  <a:lnTo>
                    <a:pt x="198" y="0"/>
                  </a:lnTo>
                  <a:lnTo>
                    <a:pt x="168" y="0"/>
                  </a:lnTo>
                  <a:lnTo>
                    <a:pt x="192" y="36"/>
                  </a:lnTo>
                  <a:lnTo>
                    <a:pt x="180" y="48"/>
                  </a:lnTo>
                  <a:lnTo>
                    <a:pt x="198" y="72"/>
                  </a:lnTo>
                  <a:lnTo>
                    <a:pt x="216" y="90"/>
                  </a:lnTo>
                  <a:lnTo>
                    <a:pt x="186" y="78"/>
                  </a:lnTo>
                  <a:lnTo>
                    <a:pt x="162" y="84"/>
                  </a:lnTo>
                  <a:lnTo>
                    <a:pt x="162" y="108"/>
                  </a:lnTo>
                  <a:lnTo>
                    <a:pt x="132" y="108"/>
                  </a:lnTo>
                  <a:lnTo>
                    <a:pt x="126" y="96"/>
                  </a:lnTo>
                  <a:lnTo>
                    <a:pt x="84" y="96"/>
                  </a:lnTo>
                  <a:lnTo>
                    <a:pt x="84" y="126"/>
                  </a:lnTo>
                  <a:lnTo>
                    <a:pt x="90" y="126"/>
                  </a:lnTo>
                  <a:lnTo>
                    <a:pt x="84" y="132"/>
                  </a:lnTo>
                  <a:lnTo>
                    <a:pt x="90" y="144"/>
                  </a:lnTo>
                  <a:lnTo>
                    <a:pt x="78" y="150"/>
                  </a:lnTo>
                  <a:lnTo>
                    <a:pt x="72" y="150"/>
                  </a:lnTo>
                  <a:lnTo>
                    <a:pt x="72" y="168"/>
                  </a:lnTo>
                  <a:lnTo>
                    <a:pt x="78" y="174"/>
                  </a:lnTo>
                  <a:lnTo>
                    <a:pt x="66" y="174"/>
                  </a:lnTo>
                  <a:lnTo>
                    <a:pt x="54" y="180"/>
                  </a:lnTo>
                  <a:lnTo>
                    <a:pt x="48" y="180"/>
                  </a:lnTo>
                  <a:lnTo>
                    <a:pt x="48" y="186"/>
                  </a:lnTo>
                  <a:lnTo>
                    <a:pt x="54" y="192"/>
                  </a:lnTo>
                  <a:lnTo>
                    <a:pt x="60" y="192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6" y="210"/>
                  </a:lnTo>
                  <a:lnTo>
                    <a:pt x="60" y="216"/>
                  </a:lnTo>
                  <a:lnTo>
                    <a:pt x="54" y="228"/>
                  </a:lnTo>
                  <a:lnTo>
                    <a:pt x="48" y="228"/>
                  </a:lnTo>
                  <a:lnTo>
                    <a:pt x="42" y="234"/>
                  </a:lnTo>
                  <a:lnTo>
                    <a:pt x="42" y="240"/>
                  </a:lnTo>
                  <a:lnTo>
                    <a:pt x="18" y="240"/>
                  </a:lnTo>
                  <a:lnTo>
                    <a:pt x="12" y="234"/>
                  </a:lnTo>
                  <a:lnTo>
                    <a:pt x="6" y="234"/>
                  </a:lnTo>
                  <a:lnTo>
                    <a:pt x="12" y="258"/>
                  </a:lnTo>
                  <a:lnTo>
                    <a:pt x="12" y="264"/>
                  </a:lnTo>
                  <a:lnTo>
                    <a:pt x="18" y="270"/>
                  </a:lnTo>
                  <a:lnTo>
                    <a:pt x="18" y="276"/>
                  </a:lnTo>
                  <a:lnTo>
                    <a:pt x="6" y="282"/>
                  </a:lnTo>
                  <a:lnTo>
                    <a:pt x="0" y="288"/>
                  </a:lnTo>
                  <a:lnTo>
                    <a:pt x="6" y="294"/>
                  </a:lnTo>
                  <a:lnTo>
                    <a:pt x="6" y="306"/>
                  </a:lnTo>
                  <a:lnTo>
                    <a:pt x="0" y="312"/>
                  </a:lnTo>
                  <a:lnTo>
                    <a:pt x="0" y="324"/>
                  </a:lnTo>
                  <a:lnTo>
                    <a:pt x="12" y="324"/>
                  </a:lnTo>
                  <a:lnTo>
                    <a:pt x="24" y="336"/>
                  </a:lnTo>
                  <a:lnTo>
                    <a:pt x="24" y="354"/>
                  </a:lnTo>
                  <a:lnTo>
                    <a:pt x="30" y="360"/>
                  </a:lnTo>
                  <a:lnTo>
                    <a:pt x="18" y="360"/>
                  </a:lnTo>
                  <a:lnTo>
                    <a:pt x="12" y="366"/>
                  </a:lnTo>
                  <a:lnTo>
                    <a:pt x="12" y="384"/>
                  </a:lnTo>
                  <a:lnTo>
                    <a:pt x="18" y="390"/>
                  </a:lnTo>
                  <a:lnTo>
                    <a:pt x="24" y="390"/>
                  </a:lnTo>
                  <a:lnTo>
                    <a:pt x="36" y="396"/>
                  </a:lnTo>
                  <a:lnTo>
                    <a:pt x="36" y="408"/>
                  </a:lnTo>
                  <a:lnTo>
                    <a:pt x="30" y="414"/>
                  </a:lnTo>
                  <a:close/>
                </a:path>
              </a:pathLst>
            </a:custGeom>
            <a:noFill/>
            <a:ln w="12700">
              <a:solidFill>
                <a:schemeClr val="accent4">
                  <a:lumMod val="20000"/>
                  <a:lumOff val="80000"/>
                </a:schemeClr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spcBef>
                  <a:spcPct val="0"/>
                </a:spcBef>
              </a:pPr>
              <a:endParaRPr lang="de-DE" sz="1600" dirty="0">
                <a:latin typeface="Segoe UI Light" panose="020B0502040204020203" pitchFamily="34" charset="0"/>
                <a:cs typeface="Calibri" pitchFamily="34" charset="0"/>
              </a:endParaRPr>
            </a:p>
          </p:txBody>
        </p:sp>
        <p:sp>
          <p:nvSpPr>
            <p:cNvPr id="11" name="Pin 5">
              <a:extLst>
                <a:ext uri="{FF2B5EF4-FFF2-40B4-BE49-F238E27FC236}">
                  <a16:creationId xmlns:a16="http://schemas.microsoft.com/office/drawing/2014/main" id="{E11FE20D-6EDC-43FB-95A7-20AED58E036B}"/>
                </a:ext>
              </a:extLst>
            </p:cNvPr>
            <p:cNvSpPr>
              <a:spLocks noChangeAspect="1" noEditPoints="1"/>
            </p:cNvSpPr>
            <p:nvPr/>
          </p:nvSpPr>
          <p:spPr bwMode="gray">
            <a:xfrm>
              <a:off x="4672145" y="4995262"/>
              <a:ext cx="140329" cy="196461"/>
            </a:xfrm>
            <a:custGeom>
              <a:avLst/>
              <a:gdLst>
                <a:gd name="T0" fmla="*/ 129 w 129"/>
                <a:gd name="T1" fmla="*/ 56 h 181"/>
                <a:gd name="T2" fmla="*/ 65 w 129"/>
                <a:gd name="T3" fmla="*/ 0 h 181"/>
                <a:gd name="T4" fmla="*/ 1 w 129"/>
                <a:gd name="T5" fmla="*/ 56 h 181"/>
                <a:gd name="T6" fmla="*/ 0 w 129"/>
                <a:gd name="T7" fmla="*/ 64 h 181"/>
                <a:gd name="T8" fmla="*/ 1 w 129"/>
                <a:gd name="T9" fmla="*/ 77 h 181"/>
                <a:gd name="T10" fmla="*/ 20 w 129"/>
                <a:gd name="T11" fmla="*/ 127 h 181"/>
                <a:gd name="T12" fmla="*/ 65 w 129"/>
                <a:gd name="T13" fmla="*/ 181 h 181"/>
                <a:gd name="T14" fmla="*/ 65 w 129"/>
                <a:gd name="T15" fmla="*/ 181 h 181"/>
                <a:gd name="T16" fmla="*/ 109 w 129"/>
                <a:gd name="T17" fmla="*/ 127 h 181"/>
                <a:gd name="T18" fmla="*/ 128 w 129"/>
                <a:gd name="T19" fmla="*/ 77 h 181"/>
                <a:gd name="T20" fmla="*/ 129 w 129"/>
                <a:gd name="T21" fmla="*/ 64 h 181"/>
                <a:gd name="T22" fmla="*/ 129 w 129"/>
                <a:gd name="T23" fmla="*/ 56 h 181"/>
                <a:gd name="T24" fmla="*/ 65 w 129"/>
                <a:gd name="T25" fmla="*/ 39 h 181"/>
                <a:gd name="T26" fmla="*/ 90 w 129"/>
                <a:gd name="T27" fmla="*/ 64 h 181"/>
                <a:gd name="T28" fmla="*/ 65 w 129"/>
                <a:gd name="T29" fmla="*/ 90 h 181"/>
                <a:gd name="T30" fmla="*/ 39 w 129"/>
                <a:gd name="T31" fmla="*/ 64 h 181"/>
                <a:gd name="T32" fmla="*/ 65 w 129"/>
                <a:gd name="T33" fmla="*/ 3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81">
                  <a:moveTo>
                    <a:pt x="129" y="56"/>
                  </a:moveTo>
                  <a:cubicBezTo>
                    <a:pt x="125" y="24"/>
                    <a:pt x="98" y="0"/>
                    <a:pt x="65" y="0"/>
                  </a:cubicBezTo>
                  <a:cubicBezTo>
                    <a:pt x="32" y="0"/>
                    <a:pt x="5" y="24"/>
                    <a:pt x="1" y="56"/>
                  </a:cubicBezTo>
                  <a:cubicBezTo>
                    <a:pt x="0" y="59"/>
                    <a:pt x="0" y="62"/>
                    <a:pt x="0" y="64"/>
                  </a:cubicBezTo>
                  <a:cubicBezTo>
                    <a:pt x="0" y="69"/>
                    <a:pt x="1" y="73"/>
                    <a:pt x="1" y="77"/>
                  </a:cubicBezTo>
                  <a:cubicBezTo>
                    <a:pt x="4" y="94"/>
                    <a:pt x="10" y="111"/>
                    <a:pt x="20" y="127"/>
                  </a:cubicBezTo>
                  <a:cubicBezTo>
                    <a:pt x="44" y="162"/>
                    <a:pt x="65" y="181"/>
                    <a:pt x="65" y="181"/>
                  </a:cubicBezTo>
                  <a:cubicBezTo>
                    <a:pt x="65" y="181"/>
                    <a:pt x="65" y="181"/>
                    <a:pt x="65" y="181"/>
                  </a:cubicBezTo>
                  <a:cubicBezTo>
                    <a:pt x="65" y="181"/>
                    <a:pt x="85" y="162"/>
                    <a:pt x="109" y="127"/>
                  </a:cubicBezTo>
                  <a:cubicBezTo>
                    <a:pt x="120" y="111"/>
                    <a:pt x="126" y="94"/>
                    <a:pt x="128" y="77"/>
                  </a:cubicBezTo>
                  <a:cubicBezTo>
                    <a:pt x="129" y="73"/>
                    <a:pt x="129" y="69"/>
                    <a:pt x="129" y="64"/>
                  </a:cubicBezTo>
                  <a:cubicBezTo>
                    <a:pt x="129" y="62"/>
                    <a:pt x="129" y="59"/>
                    <a:pt x="129" y="56"/>
                  </a:cubicBezTo>
                  <a:close/>
                  <a:moveTo>
                    <a:pt x="65" y="39"/>
                  </a:moveTo>
                  <a:cubicBezTo>
                    <a:pt x="79" y="39"/>
                    <a:pt x="90" y="50"/>
                    <a:pt x="90" y="64"/>
                  </a:cubicBezTo>
                  <a:cubicBezTo>
                    <a:pt x="90" y="78"/>
                    <a:pt x="79" y="90"/>
                    <a:pt x="65" y="90"/>
                  </a:cubicBezTo>
                  <a:cubicBezTo>
                    <a:pt x="51" y="90"/>
                    <a:pt x="39" y="78"/>
                    <a:pt x="39" y="64"/>
                  </a:cubicBezTo>
                  <a:cubicBezTo>
                    <a:pt x="39" y="50"/>
                    <a:pt x="51" y="39"/>
                    <a:pt x="65" y="39"/>
                  </a:cubicBezTo>
                  <a:close/>
                </a:path>
              </a:pathLst>
            </a:custGeom>
            <a:noFill/>
            <a:ln w="12700">
              <a:solidFill>
                <a:schemeClr val="accent1"/>
              </a:solidFill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407B3BDF-332B-4AF5-99BD-F1F15106F3A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95580" y="2610389"/>
            <a:ext cx="522338" cy="494846"/>
            <a:chOff x="8005030" y="8464648"/>
            <a:chExt cx="583269" cy="552570"/>
          </a:xfrm>
          <a:noFill/>
        </p:grpSpPr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1AE0FE6F-447D-4C7A-9B37-C8C0638E2DA3}"/>
                </a:ext>
              </a:extLst>
            </p:cNvPr>
            <p:cNvSpPr/>
            <p:nvPr/>
          </p:nvSpPr>
          <p:spPr bwMode="gray">
            <a:xfrm>
              <a:off x="8169266" y="8502509"/>
              <a:ext cx="353031" cy="306984"/>
            </a:xfrm>
            <a:custGeom>
              <a:avLst/>
              <a:gdLst>
                <a:gd name="connsiteX0" fmla="*/ 9540 w 561997"/>
                <a:gd name="connsiteY0" fmla="*/ 9540 h 488693"/>
                <a:gd name="connsiteX1" fmla="*/ 508822 w 561997"/>
                <a:gd name="connsiteY1" fmla="*/ 9540 h 488693"/>
                <a:gd name="connsiteX2" fmla="*/ 552804 w 561997"/>
                <a:gd name="connsiteY2" fmla="*/ 53522 h 488693"/>
                <a:gd name="connsiteX3" fmla="*/ 552804 w 561997"/>
                <a:gd name="connsiteY3" fmla="*/ 483573 h 488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997" h="488693">
                  <a:moveTo>
                    <a:pt x="9540" y="9540"/>
                  </a:moveTo>
                  <a:lnTo>
                    <a:pt x="508822" y="9540"/>
                  </a:lnTo>
                  <a:cubicBezTo>
                    <a:pt x="533256" y="9540"/>
                    <a:pt x="552804" y="29087"/>
                    <a:pt x="552804" y="53522"/>
                  </a:cubicBezTo>
                  <a:lnTo>
                    <a:pt x="552804" y="483573"/>
                  </a:lnTo>
                </a:path>
              </a:pathLst>
            </a:custGeom>
            <a:grp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70E62A2A-AB3F-4DD9-AD42-D999537A8BF2}"/>
                </a:ext>
              </a:extLst>
            </p:cNvPr>
            <p:cNvSpPr/>
            <p:nvPr/>
          </p:nvSpPr>
          <p:spPr bwMode="gray">
            <a:xfrm>
              <a:off x="8005030" y="8464648"/>
              <a:ext cx="583269" cy="552570"/>
            </a:xfrm>
            <a:custGeom>
              <a:avLst/>
              <a:gdLst>
                <a:gd name="connsiteX0" fmla="*/ 9540 w 928517"/>
                <a:gd name="connsiteY0" fmla="*/ 9540 h 879648"/>
                <a:gd name="connsiteX1" fmla="*/ 9540 w 928517"/>
                <a:gd name="connsiteY1" fmla="*/ 871269 h 879648"/>
                <a:gd name="connsiteX2" fmla="*/ 919324 w 928517"/>
                <a:gd name="connsiteY2" fmla="*/ 871269 h 879648"/>
                <a:gd name="connsiteX3" fmla="*/ 919324 w 928517"/>
                <a:gd name="connsiteY3" fmla="*/ 635882 h 879648"/>
                <a:gd name="connsiteX4" fmla="*/ 201759 w 928517"/>
                <a:gd name="connsiteY4" fmla="*/ 9540 h 879648"/>
                <a:gd name="connsiteX5" fmla="*/ 9540 w 928517"/>
                <a:gd name="connsiteY5" fmla="*/ 9540 h 87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517" h="879648">
                  <a:moveTo>
                    <a:pt x="9540" y="9540"/>
                  </a:moveTo>
                  <a:lnTo>
                    <a:pt x="9540" y="871269"/>
                  </a:lnTo>
                  <a:lnTo>
                    <a:pt x="919324" y="871269"/>
                  </a:lnTo>
                  <a:lnTo>
                    <a:pt x="919324" y="635882"/>
                  </a:lnTo>
                  <a:lnTo>
                    <a:pt x="201759" y="9540"/>
                  </a:lnTo>
                  <a:lnTo>
                    <a:pt x="9540" y="9540"/>
                  </a:lnTo>
                </a:path>
              </a:pathLst>
            </a:custGeom>
            <a:grp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7" name="Freihandform: Form 136">
              <a:extLst>
                <a:ext uri="{FF2B5EF4-FFF2-40B4-BE49-F238E27FC236}">
                  <a16:creationId xmlns:a16="http://schemas.microsoft.com/office/drawing/2014/main" id="{A629453A-9DAD-4995-A19A-DF4F087DEE05}"/>
                </a:ext>
              </a:extLst>
            </p:cNvPr>
            <p:cNvSpPr/>
            <p:nvPr/>
          </p:nvSpPr>
          <p:spPr bwMode="gray">
            <a:xfrm>
              <a:off x="8081776" y="8541394"/>
              <a:ext cx="429777" cy="399079"/>
            </a:xfrm>
            <a:custGeom>
              <a:avLst/>
              <a:gdLst>
                <a:gd name="connsiteX0" fmla="*/ 9540 w 684170"/>
                <a:gd name="connsiteY0" fmla="*/ 9540 h 635301"/>
                <a:gd name="connsiteX1" fmla="*/ 9540 w 684170"/>
                <a:gd name="connsiteY1" fmla="*/ 626923 h 635301"/>
                <a:gd name="connsiteX2" fmla="*/ 674977 w 684170"/>
                <a:gd name="connsiteY2" fmla="*/ 626923 h 63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4170" h="635301">
                  <a:moveTo>
                    <a:pt x="9540" y="9540"/>
                  </a:moveTo>
                  <a:lnTo>
                    <a:pt x="9540" y="626923"/>
                  </a:lnTo>
                  <a:lnTo>
                    <a:pt x="674977" y="626923"/>
                  </a:lnTo>
                </a:path>
              </a:pathLst>
            </a:custGeom>
            <a:grp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ECF0B38B-3DA5-48CA-930A-875F6EDB68BC}"/>
                </a:ext>
              </a:extLst>
            </p:cNvPr>
            <p:cNvSpPr/>
            <p:nvPr/>
          </p:nvSpPr>
          <p:spPr bwMode="gray">
            <a:xfrm>
              <a:off x="8158522" y="8696932"/>
              <a:ext cx="189307" cy="163725"/>
            </a:xfrm>
            <a:custGeom>
              <a:avLst/>
              <a:gdLst>
                <a:gd name="connsiteX0" fmla="*/ 292982 w 301361"/>
                <a:gd name="connsiteY0" fmla="*/ 257145 h 260636"/>
                <a:gd name="connsiteX1" fmla="*/ 9540 w 301361"/>
                <a:gd name="connsiteY1" fmla="*/ 257145 h 260636"/>
                <a:gd name="connsiteX2" fmla="*/ 9540 w 301361"/>
                <a:gd name="connsiteY2" fmla="*/ 9540 h 26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1361" h="260636">
                  <a:moveTo>
                    <a:pt x="292982" y="257145"/>
                  </a:moveTo>
                  <a:lnTo>
                    <a:pt x="9540" y="257145"/>
                  </a:lnTo>
                  <a:lnTo>
                    <a:pt x="9540" y="9540"/>
                  </a:lnTo>
                </a:path>
              </a:pathLst>
            </a:custGeom>
            <a:grpFill/>
            <a:ln w="12700" cap="rnd">
              <a:solidFill>
                <a:schemeClr val="accent1"/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6C53395F-9AFE-43CD-AE7E-3BA1ADBC4FA0}"/>
                </a:ext>
              </a:extLst>
            </p:cNvPr>
            <p:cNvSpPr/>
            <p:nvPr/>
          </p:nvSpPr>
          <p:spPr bwMode="gray">
            <a:xfrm>
              <a:off x="8510530" y="8600232"/>
              <a:ext cx="56280" cy="245587"/>
            </a:xfrm>
            <a:custGeom>
              <a:avLst/>
              <a:gdLst>
                <a:gd name="connsiteX0" fmla="*/ 81215 w 89593"/>
                <a:gd name="connsiteY0" fmla="*/ 386648 h 390954"/>
                <a:gd name="connsiteX1" fmla="*/ 81215 w 89593"/>
                <a:gd name="connsiteY1" fmla="*/ 53522 h 390954"/>
                <a:gd name="connsiteX2" fmla="*/ 37232 w 89593"/>
                <a:gd name="connsiteY2" fmla="*/ 9540 h 390954"/>
                <a:gd name="connsiteX3" fmla="*/ 9540 w 89593"/>
                <a:gd name="connsiteY3" fmla="*/ 9540 h 39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93" h="390954">
                  <a:moveTo>
                    <a:pt x="81215" y="386648"/>
                  </a:moveTo>
                  <a:lnTo>
                    <a:pt x="81215" y="53522"/>
                  </a:lnTo>
                  <a:cubicBezTo>
                    <a:pt x="81215" y="29088"/>
                    <a:pt x="61667" y="9540"/>
                    <a:pt x="37232" y="9540"/>
                  </a:cubicBezTo>
                  <a:lnTo>
                    <a:pt x="9540" y="9540"/>
                  </a:lnTo>
                </a:path>
              </a:pathLst>
            </a:custGeom>
            <a:grpFill/>
            <a:ln w="127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lIns="0" tIns="0" rIns="0" bIns="0" rtlCol="0" anchor="ctr"/>
            <a:lstStyle/>
            <a:p>
              <a:endParaRPr lang="de-DE" dirty="0"/>
            </a:p>
          </p:txBody>
        </p:sp>
      </p:grpSp>
      <p:grpSp>
        <p:nvGrpSpPr>
          <p:cNvPr id="160" name="Gruppieren 159">
            <a:extLst>
              <a:ext uri="{FF2B5EF4-FFF2-40B4-BE49-F238E27FC236}">
                <a16:creationId xmlns:a16="http://schemas.microsoft.com/office/drawing/2014/main" id="{125ACD97-F04D-42D1-ACB8-42F70BEE382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25747" y="3648097"/>
            <a:ext cx="647999" cy="648000"/>
            <a:chOff x="4353287" y="4466752"/>
            <a:chExt cx="708636" cy="708637"/>
          </a:xfrm>
        </p:grpSpPr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939422E5-01B7-44FD-B87C-A86CB49FA613}"/>
                </a:ext>
              </a:extLst>
            </p:cNvPr>
            <p:cNvSpPr/>
            <p:nvPr/>
          </p:nvSpPr>
          <p:spPr bwMode="gray">
            <a:xfrm>
              <a:off x="4353287" y="4466752"/>
              <a:ext cx="637147" cy="637147"/>
            </a:xfrm>
            <a:custGeom>
              <a:avLst/>
              <a:gdLst>
                <a:gd name="connsiteX0" fmla="*/ 565647 w 639439"/>
                <a:gd name="connsiteY0" fmla="*/ 259794 h 639439"/>
                <a:gd name="connsiteX1" fmla="*/ 384013 w 639439"/>
                <a:gd name="connsiteY1" fmla="*/ 565647 h 639439"/>
                <a:gd name="connsiteX2" fmla="*/ 78160 w 639439"/>
                <a:gd name="connsiteY2" fmla="*/ 384014 h 639439"/>
                <a:gd name="connsiteX3" fmla="*/ 259794 w 639439"/>
                <a:gd name="connsiteY3" fmla="*/ 78160 h 639439"/>
                <a:gd name="connsiteX4" fmla="*/ 565647 w 639439"/>
                <a:gd name="connsiteY4" fmla="*/ 259794 h 639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39" h="639439">
                  <a:moveTo>
                    <a:pt x="565647" y="259794"/>
                  </a:moveTo>
                  <a:cubicBezTo>
                    <a:pt x="599950" y="394410"/>
                    <a:pt x="518630" y="531345"/>
                    <a:pt x="384013" y="565647"/>
                  </a:cubicBezTo>
                  <a:cubicBezTo>
                    <a:pt x="249397" y="599950"/>
                    <a:pt x="112462" y="518629"/>
                    <a:pt x="78160" y="384014"/>
                  </a:cubicBezTo>
                  <a:cubicBezTo>
                    <a:pt x="43857" y="249398"/>
                    <a:pt x="125178" y="112462"/>
                    <a:pt x="259794" y="78160"/>
                  </a:cubicBezTo>
                  <a:cubicBezTo>
                    <a:pt x="394410" y="43858"/>
                    <a:pt x="531345" y="125178"/>
                    <a:pt x="565647" y="259794"/>
                  </a:cubicBezTo>
                  <a:close/>
                </a:path>
              </a:pathLst>
            </a:custGeom>
            <a:noFill/>
            <a:ln w="12700" cap="rnd">
              <a:solidFill>
                <a:schemeClr val="accent3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AE50CD42-FD94-46BC-B2AA-6AF910CE859D}"/>
                </a:ext>
              </a:extLst>
            </p:cNvPr>
            <p:cNvSpPr/>
            <p:nvPr/>
          </p:nvSpPr>
          <p:spPr bwMode="gray">
            <a:xfrm>
              <a:off x="4667552" y="4781019"/>
              <a:ext cx="309806" cy="309806"/>
            </a:xfrm>
            <a:custGeom>
              <a:avLst/>
              <a:gdLst>
                <a:gd name="connsiteX0" fmla="*/ 13199 w 310920"/>
                <a:gd name="connsiteY0" fmla="*/ 301188 h 310920"/>
                <a:gd name="connsiteX1" fmla="*/ 301182 w 310920"/>
                <a:gd name="connsiteY1" fmla="*/ 13199 h 3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0920" h="310920">
                  <a:moveTo>
                    <a:pt x="13199" y="301188"/>
                  </a:moveTo>
                  <a:cubicBezTo>
                    <a:pt x="172250" y="301188"/>
                    <a:pt x="301182" y="172250"/>
                    <a:pt x="301182" y="13199"/>
                  </a:cubicBezTo>
                </a:path>
              </a:pathLst>
            </a:custGeom>
            <a:noFill/>
            <a:ln w="12700" cap="rnd">
              <a:solidFill>
                <a:schemeClr val="accent3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32601D7D-F835-48FE-AAD4-CBFB4C1ABB5E}"/>
                </a:ext>
              </a:extLst>
            </p:cNvPr>
            <p:cNvSpPr/>
            <p:nvPr/>
          </p:nvSpPr>
          <p:spPr bwMode="gray">
            <a:xfrm>
              <a:off x="4845644" y="4959110"/>
              <a:ext cx="216279" cy="216279"/>
            </a:xfrm>
            <a:custGeom>
              <a:avLst/>
              <a:gdLst>
                <a:gd name="connsiteX0" fmla="*/ 60265 w 217057"/>
                <a:gd name="connsiteY0" fmla="*/ 13199 h 217057"/>
                <a:gd name="connsiteX1" fmla="*/ 194636 w 217057"/>
                <a:gd name="connsiteY1" fmla="*/ 147570 h 217057"/>
                <a:gd name="connsiteX2" fmla="*/ 194636 w 217057"/>
                <a:gd name="connsiteY2" fmla="*/ 194636 h 217057"/>
                <a:gd name="connsiteX3" fmla="*/ 194636 w 217057"/>
                <a:gd name="connsiteY3" fmla="*/ 194636 h 217057"/>
                <a:gd name="connsiteX4" fmla="*/ 147575 w 217057"/>
                <a:gd name="connsiteY4" fmla="*/ 194636 h 217057"/>
                <a:gd name="connsiteX5" fmla="*/ 147570 w 217057"/>
                <a:gd name="connsiteY5" fmla="*/ 194636 h 217057"/>
                <a:gd name="connsiteX6" fmla="*/ 13199 w 217057"/>
                <a:gd name="connsiteY6" fmla="*/ 60266 h 217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057" h="217057">
                  <a:moveTo>
                    <a:pt x="60265" y="13199"/>
                  </a:moveTo>
                  <a:lnTo>
                    <a:pt x="194636" y="147570"/>
                  </a:lnTo>
                  <a:cubicBezTo>
                    <a:pt x="207630" y="160570"/>
                    <a:pt x="207630" y="181642"/>
                    <a:pt x="194636" y="194636"/>
                  </a:cubicBezTo>
                  <a:lnTo>
                    <a:pt x="194636" y="194636"/>
                  </a:lnTo>
                  <a:cubicBezTo>
                    <a:pt x="181636" y="207630"/>
                    <a:pt x="160570" y="207630"/>
                    <a:pt x="147575" y="194636"/>
                  </a:cubicBezTo>
                  <a:cubicBezTo>
                    <a:pt x="147575" y="194636"/>
                    <a:pt x="147570" y="194636"/>
                    <a:pt x="147570" y="194636"/>
                  </a:cubicBezTo>
                  <a:lnTo>
                    <a:pt x="13199" y="60266"/>
                  </a:lnTo>
                </a:path>
              </a:pathLst>
            </a:custGeom>
            <a:noFill/>
            <a:ln w="12700" cap="rnd">
              <a:solidFill>
                <a:schemeClr val="accent3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grpSp>
          <p:nvGrpSpPr>
            <p:cNvPr id="164" name="Gruppieren 163">
              <a:extLst>
                <a:ext uri="{FF2B5EF4-FFF2-40B4-BE49-F238E27FC236}">
                  <a16:creationId xmlns:a16="http://schemas.microsoft.com/office/drawing/2014/main" id="{98641D2D-B5A5-489B-BCF5-6A1C605BED2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518573" y="4641325"/>
              <a:ext cx="306575" cy="288000"/>
              <a:chOff x="10428017" y="1980737"/>
              <a:chExt cx="740702" cy="695823"/>
            </a:xfrm>
          </p:grpSpPr>
          <p:sp>
            <p:nvSpPr>
              <p:cNvPr id="165" name="Freihandform: Form 164">
                <a:extLst>
                  <a:ext uri="{FF2B5EF4-FFF2-40B4-BE49-F238E27FC236}">
                    <a16:creationId xmlns:a16="http://schemas.microsoft.com/office/drawing/2014/main" id="{4708540C-46E4-40E3-9CB6-5418C82C715D}"/>
                  </a:ext>
                </a:extLst>
              </p:cNvPr>
              <p:cNvSpPr/>
              <p:nvPr/>
            </p:nvSpPr>
            <p:spPr bwMode="gray">
              <a:xfrm>
                <a:off x="10428017" y="1980737"/>
                <a:ext cx="740702" cy="224453"/>
              </a:xfrm>
              <a:custGeom>
                <a:avLst/>
                <a:gdLst>
                  <a:gd name="connsiteX0" fmla="*/ 538785 w 1075125"/>
                  <a:gd name="connsiteY0" fmla="*/ 18326 h 325795"/>
                  <a:gd name="connsiteX1" fmla="*/ 18326 w 1075125"/>
                  <a:gd name="connsiteY1" fmla="*/ 307470 h 325795"/>
                  <a:gd name="connsiteX2" fmla="*/ 1060058 w 1075125"/>
                  <a:gd name="connsiteY2" fmla="*/ 307470 h 325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5125" h="325795">
                    <a:moveTo>
                      <a:pt x="538785" y="18326"/>
                    </a:moveTo>
                    <a:lnTo>
                      <a:pt x="18326" y="307470"/>
                    </a:lnTo>
                    <a:lnTo>
                      <a:pt x="1060058" y="30747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6" name="Freihandform: Form 165">
                <a:extLst>
                  <a:ext uri="{FF2B5EF4-FFF2-40B4-BE49-F238E27FC236}">
                    <a16:creationId xmlns:a16="http://schemas.microsoft.com/office/drawing/2014/main" id="{25275644-A96A-41CA-A54D-6FCB71B93391}"/>
                  </a:ext>
                </a:extLst>
              </p:cNvPr>
              <p:cNvSpPr/>
              <p:nvPr/>
            </p:nvSpPr>
            <p:spPr bwMode="gray">
              <a:xfrm>
                <a:off x="10479640" y="2179938"/>
                <a:ext cx="639696" cy="67337"/>
              </a:xfrm>
              <a:custGeom>
                <a:avLst/>
                <a:gdLst>
                  <a:gd name="connsiteX0" fmla="*/ 910192 w 928517"/>
                  <a:gd name="connsiteY0" fmla="*/ 18326 h 97738"/>
                  <a:gd name="connsiteX1" fmla="*/ 910192 w 928517"/>
                  <a:gd name="connsiteY1" fmla="*/ 83485 h 97738"/>
                  <a:gd name="connsiteX2" fmla="*/ 18326 w 928517"/>
                  <a:gd name="connsiteY2" fmla="*/ 83485 h 97738"/>
                  <a:gd name="connsiteX3" fmla="*/ 18326 w 928517"/>
                  <a:gd name="connsiteY3" fmla="*/ 18326 h 9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8517" h="97738">
                    <a:moveTo>
                      <a:pt x="910192" y="18326"/>
                    </a:moveTo>
                    <a:lnTo>
                      <a:pt x="910192" y="83485"/>
                    </a:lnTo>
                    <a:lnTo>
                      <a:pt x="18326" y="83485"/>
                    </a:lnTo>
                    <a:lnTo>
                      <a:pt x="18326" y="18326"/>
                    </a:lnTo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7" name="Freihandform: Form 166">
                <a:extLst>
                  <a:ext uri="{FF2B5EF4-FFF2-40B4-BE49-F238E27FC236}">
                    <a16:creationId xmlns:a16="http://schemas.microsoft.com/office/drawing/2014/main" id="{A526B868-A5B6-4D5E-BA02-C1E17EF97CC6}"/>
                  </a:ext>
                </a:extLst>
              </p:cNvPr>
              <p:cNvSpPr/>
              <p:nvPr/>
            </p:nvSpPr>
            <p:spPr bwMode="gray">
              <a:xfrm>
                <a:off x="10479640" y="2546360"/>
                <a:ext cx="639696" cy="78559"/>
              </a:xfrm>
              <a:custGeom>
                <a:avLst/>
                <a:gdLst>
                  <a:gd name="connsiteX0" fmla="*/ 910192 w 928517"/>
                  <a:gd name="connsiteY0" fmla="*/ 101404 h 114028"/>
                  <a:gd name="connsiteX1" fmla="*/ 910192 w 928517"/>
                  <a:gd name="connsiteY1" fmla="*/ 18326 h 114028"/>
                  <a:gd name="connsiteX2" fmla="*/ 18326 w 928517"/>
                  <a:gd name="connsiteY2" fmla="*/ 18326 h 114028"/>
                  <a:gd name="connsiteX3" fmla="*/ 18326 w 928517"/>
                  <a:gd name="connsiteY3" fmla="*/ 101404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8517" h="114028">
                    <a:moveTo>
                      <a:pt x="910192" y="101404"/>
                    </a:moveTo>
                    <a:lnTo>
                      <a:pt x="910192" y="18326"/>
                    </a:lnTo>
                    <a:lnTo>
                      <a:pt x="18326" y="18326"/>
                    </a:lnTo>
                    <a:lnTo>
                      <a:pt x="18326" y="101404"/>
                    </a:lnTo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8" name="Freihandform: Form 167">
                <a:extLst>
                  <a:ext uri="{FF2B5EF4-FFF2-40B4-BE49-F238E27FC236}">
                    <a16:creationId xmlns:a16="http://schemas.microsoft.com/office/drawing/2014/main" id="{51ED8FD0-A9CD-471C-BAA9-29EFFC0A9FBF}"/>
                  </a:ext>
                </a:extLst>
              </p:cNvPr>
              <p:cNvSpPr/>
              <p:nvPr/>
            </p:nvSpPr>
            <p:spPr bwMode="gray">
              <a:xfrm>
                <a:off x="10479081" y="2224829"/>
                <a:ext cx="134673" cy="78559"/>
              </a:xfrm>
              <a:custGeom>
                <a:avLst/>
                <a:gdLst>
                  <a:gd name="connsiteX0" fmla="*/ 183667 w 195477"/>
                  <a:gd name="connsiteY0" fmla="*/ 73711 h 114028"/>
                  <a:gd name="connsiteX1" fmla="*/ 155160 w 195477"/>
                  <a:gd name="connsiteY1" fmla="*/ 102218 h 114028"/>
                  <a:gd name="connsiteX2" fmla="*/ 126652 w 195477"/>
                  <a:gd name="connsiteY2" fmla="*/ 73711 h 114028"/>
                  <a:gd name="connsiteX3" fmla="*/ 75340 w 195477"/>
                  <a:gd name="connsiteY3" fmla="*/ 73711 h 114028"/>
                  <a:gd name="connsiteX4" fmla="*/ 46833 w 195477"/>
                  <a:gd name="connsiteY4" fmla="*/ 102218 h 114028"/>
                  <a:gd name="connsiteX5" fmla="*/ 18326 w 195477"/>
                  <a:gd name="connsiteY5" fmla="*/ 73711 h 114028"/>
                  <a:gd name="connsiteX6" fmla="*/ 18326 w 195477"/>
                  <a:gd name="connsiteY6" fmla="*/ 18326 h 114028"/>
                  <a:gd name="connsiteX7" fmla="*/ 183667 w 195477"/>
                  <a:gd name="connsiteY7" fmla="*/ 18326 h 114028"/>
                  <a:gd name="connsiteX8" fmla="*/ 183667 w 195477"/>
                  <a:gd name="connsiteY8" fmla="*/ 73711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73711"/>
                    </a:moveTo>
                    <a:cubicBezTo>
                      <a:pt x="183667" y="89187"/>
                      <a:pt x="170635" y="102218"/>
                      <a:pt x="155160" y="102218"/>
                    </a:cubicBezTo>
                    <a:cubicBezTo>
                      <a:pt x="139684" y="102218"/>
                      <a:pt x="126652" y="89187"/>
                      <a:pt x="126652" y="73711"/>
                    </a:cubicBezTo>
                    <a:lnTo>
                      <a:pt x="75340" y="73711"/>
                    </a:lnTo>
                    <a:cubicBezTo>
                      <a:pt x="75340" y="89187"/>
                      <a:pt x="62308" y="102218"/>
                      <a:pt x="46833" y="102218"/>
                    </a:cubicBezTo>
                    <a:cubicBezTo>
                      <a:pt x="31358" y="102218"/>
                      <a:pt x="18326" y="89187"/>
                      <a:pt x="18326" y="73711"/>
                    </a:cubicBezTo>
                    <a:lnTo>
                      <a:pt x="18326" y="18326"/>
                    </a:lnTo>
                    <a:lnTo>
                      <a:pt x="183667" y="18326"/>
                    </a:lnTo>
                    <a:lnTo>
                      <a:pt x="183667" y="73711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69" name="Freihandform: Form 168">
                <a:extLst>
                  <a:ext uri="{FF2B5EF4-FFF2-40B4-BE49-F238E27FC236}">
                    <a16:creationId xmlns:a16="http://schemas.microsoft.com/office/drawing/2014/main" id="{20B4A716-50A4-4459-8DA7-61EBBD2CF9B9}"/>
                  </a:ext>
                </a:extLst>
              </p:cNvPr>
              <p:cNvSpPr/>
              <p:nvPr/>
            </p:nvSpPr>
            <p:spPr bwMode="gray">
              <a:xfrm>
                <a:off x="10479081" y="2488563"/>
                <a:ext cx="134673" cy="78559"/>
              </a:xfrm>
              <a:custGeom>
                <a:avLst/>
                <a:gdLst>
                  <a:gd name="connsiteX0" fmla="*/ 183667 w 195477"/>
                  <a:gd name="connsiteY0" fmla="*/ 46833 h 114028"/>
                  <a:gd name="connsiteX1" fmla="*/ 155160 w 195477"/>
                  <a:gd name="connsiteY1" fmla="*/ 18326 h 114028"/>
                  <a:gd name="connsiteX2" fmla="*/ 126652 w 195477"/>
                  <a:gd name="connsiteY2" fmla="*/ 46833 h 114028"/>
                  <a:gd name="connsiteX3" fmla="*/ 75340 w 195477"/>
                  <a:gd name="connsiteY3" fmla="*/ 46833 h 114028"/>
                  <a:gd name="connsiteX4" fmla="*/ 46833 w 195477"/>
                  <a:gd name="connsiteY4" fmla="*/ 18326 h 114028"/>
                  <a:gd name="connsiteX5" fmla="*/ 18326 w 195477"/>
                  <a:gd name="connsiteY5" fmla="*/ 46833 h 114028"/>
                  <a:gd name="connsiteX6" fmla="*/ 18326 w 195477"/>
                  <a:gd name="connsiteY6" fmla="*/ 102218 h 114028"/>
                  <a:gd name="connsiteX7" fmla="*/ 183667 w 195477"/>
                  <a:gd name="connsiteY7" fmla="*/ 102218 h 114028"/>
                  <a:gd name="connsiteX8" fmla="*/ 183667 w 195477"/>
                  <a:gd name="connsiteY8" fmla="*/ 46833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46833"/>
                    </a:moveTo>
                    <a:cubicBezTo>
                      <a:pt x="183667" y="31358"/>
                      <a:pt x="170635" y="18326"/>
                      <a:pt x="155160" y="18326"/>
                    </a:cubicBezTo>
                    <a:cubicBezTo>
                      <a:pt x="139684" y="18326"/>
                      <a:pt x="126652" y="31358"/>
                      <a:pt x="126652" y="46833"/>
                    </a:cubicBezTo>
                    <a:lnTo>
                      <a:pt x="75340" y="46833"/>
                    </a:lnTo>
                    <a:cubicBezTo>
                      <a:pt x="75340" y="31358"/>
                      <a:pt x="62308" y="18326"/>
                      <a:pt x="46833" y="18326"/>
                    </a:cubicBezTo>
                    <a:cubicBezTo>
                      <a:pt x="31358" y="18326"/>
                      <a:pt x="18326" y="31358"/>
                      <a:pt x="18326" y="46833"/>
                    </a:cubicBezTo>
                    <a:lnTo>
                      <a:pt x="18326" y="102218"/>
                    </a:lnTo>
                    <a:lnTo>
                      <a:pt x="183667" y="102218"/>
                    </a:lnTo>
                    <a:lnTo>
                      <a:pt x="183667" y="46833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0" name="Freihandform: Form 169">
                <a:extLst>
                  <a:ext uri="{FF2B5EF4-FFF2-40B4-BE49-F238E27FC236}">
                    <a16:creationId xmlns:a16="http://schemas.microsoft.com/office/drawing/2014/main" id="{18735EAF-311B-42FB-86F9-6F90988DD3E3}"/>
                  </a:ext>
                </a:extLst>
              </p:cNvPr>
              <p:cNvSpPr/>
              <p:nvPr/>
            </p:nvSpPr>
            <p:spPr bwMode="gray">
              <a:xfrm>
                <a:off x="10729347" y="2488563"/>
                <a:ext cx="134673" cy="78559"/>
              </a:xfrm>
              <a:custGeom>
                <a:avLst/>
                <a:gdLst>
                  <a:gd name="connsiteX0" fmla="*/ 183667 w 195477"/>
                  <a:gd name="connsiteY0" fmla="*/ 46833 h 114028"/>
                  <a:gd name="connsiteX1" fmla="*/ 155160 w 195477"/>
                  <a:gd name="connsiteY1" fmla="*/ 18326 h 114028"/>
                  <a:gd name="connsiteX2" fmla="*/ 126652 w 195477"/>
                  <a:gd name="connsiteY2" fmla="*/ 46833 h 114028"/>
                  <a:gd name="connsiteX3" fmla="*/ 75340 w 195477"/>
                  <a:gd name="connsiteY3" fmla="*/ 46833 h 114028"/>
                  <a:gd name="connsiteX4" fmla="*/ 46833 w 195477"/>
                  <a:gd name="connsiteY4" fmla="*/ 18326 h 114028"/>
                  <a:gd name="connsiteX5" fmla="*/ 18326 w 195477"/>
                  <a:gd name="connsiteY5" fmla="*/ 46833 h 114028"/>
                  <a:gd name="connsiteX6" fmla="*/ 18326 w 195477"/>
                  <a:gd name="connsiteY6" fmla="*/ 102218 h 114028"/>
                  <a:gd name="connsiteX7" fmla="*/ 183667 w 195477"/>
                  <a:gd name="connsiteY7" fmla="*/ 102218 h 114028"/>
                  <a:gd name="connsiteX8" fmla="*/ 183667 w 195477"/>
                  <a:gd name="connsiteY8" fmla="*/ 46833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46833"/>
                    </a:moveTo>
                    <a:cubicBezTo>
                      <a:pt x="183667" y="31358"/>
                      <a:pt x="170635" y="18326"/>
                      <a:pt x="155160" y="18326"/>
                    </a:cubicBezTo>
                    <a:cubicBezTo>
                      <a:pt x="139685" y="18326"/>
                      <a:pt x="126652" y="31358"/>
                      <a:pt x="126652" y="46833"/>
                    </a:cubicBezTo>
                    <a:lnTo>
                      <a:pt x="75340" y="46833"/>
                    </a:lnTo>
                    <a:cubicBezTo>
                      <a:pt x="75340" y="31358"/>
                      <a:pt x="62309" y="18326"/>
                      <a:pt x="46833" y="18326"/>
                    </a:cubicBezTo>
                    <a:cubicBezTo>
                      <a:pt x="31358" y="18326"/>
                      <a:pt x="18326" y="31358"/>
                      <a:pt x="18326" y="46833"/>
                    </a:cubicBezTo>
                    <a:lnTo>
                      <a:pt x="18326" y="102218"/>
                    </a:lnTo>
                    <a:lnTo>
                      <a:pt x="183667" y="102218"/>
                    </a:lnTo>
                    <a:lnTo>
                      <a:pt x="183667" y="46833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1" name="Freihandform: Form 170">
                <a:extLst>
                  <a:ext uri="{FF2B5EF4-FFF2-40B4-BE49-F238E27FC236}">
                    <a16:creationId xmlns:a16="http://schemas.microsoft.com/office/drawing/2014/main" id="{C2AF3501-5FC9-4F7C-B284-F2A6514304D8}"/>
                  </a:ext>
                </a:extLst>
              </p:cNvPr>
              <p:cNvSpPr/>
              <p:nvPr/>
            </p:nvSpPr>
            <p:spPr bwMode="gray">
              <a:xfrm>
                <a:off x="10980176" y="2488563"/>
                <a:ext cx="134673" cy="78559"/>
              </a:xfrm>
              <a:custGeom>
                <a:avLst/>
                <a:gdLst>
                  <a:gd name="connsiteX0" fmla="*/ 183668 w 195477"/>
                  <a:gd name="connsiteY0" fmla="*/ 46833 h 114028"/>
                  <a:gd name="connsiteX1" fmla="*/ 155161 w 195477"/>
                  <a:gd name="connsiteY1" fmla="*/ 18326 h 114028"/>
                  <a:gd name="connsiteX2" fmla="*/ 126653 w 195477"/>
                  <a:gd name="connsiteY2" fmla="*/ 46833 h 114028"/>
                  <a:gd name="connsiteX3" fmla="*/ 75340 w 195477"/>
                  <a:gd name="connsiteY3" fmla="*/ 46833 h 114028"/>
                  <a:gd name="connsiteX4" fmla="*/ 46833 w 195477"/>
                  <a:gd name="connsiteY4" fmla="*/ 18326 h 114028"/>
                  <a:gd name="connsiteX5" fmla="*/ 18326 w 195477"/>
                  <a:gd name="connsiteY5" fmla="*/ 46833 h 114028"/>
                  <a:gd name="connsiteX6" fmla="*/ 18326 w 195477"/>
                  <a:gd name="connsiteY6" fmla="*/ 102218 h 114028"/>
                  <a:gd name="connsiteX7" fmla="*/ 183668 w 195477"/>
                  <a:gd name="connsiteY7" fmla="*/ 102218 h 114028"/>
                  <a:gd name="connsiteX8" fmla="*/ 183668 w 195477"/>
                  <a:gd name="connsiteY8" fmla="*/ 46833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8" y="46833"/>
                    </a:moveTo>
                    <a:cubicBezTo>
                      <a:pt x="183668" y="31358"/>
                      <a:pt x="170636" y="18326"/>
                      <a:pt x="155161" y="18326"/>
                    </a:cubicBezTo>
                    <a:cubicBezTo>
                      <a:pt x="139685" y="18326"/>
                      <a:pt x="126653" y="31358"/>
                      <a:pt x="126653" y="46833"/>
                    </a:cubicBezTo>
                    <a:lnTo>
                      <a:pt x="75340" y="46833"/>
                    </a:lnTo>
                    <a:cubicBezTo>
                      <a:pt x="75340" y="31358"/>
                      <a:pt x="62309" y="18326"/>
                      <a:pt x="46833" y="18326"/>
                    </a:cubicBezTo>
                    <a:cubicBezTo>
                      <a:pt x="31358" y="18326"/>
                      <a:pt x="18326" y="31358"/>
                      <a:pt x="18326" y="46833"/>
                    </a:cubicBezTo>
                    <a:lnTo>
                      <a:pt x="18326" y="102218"/>
                    </a:lnTo>
                    <a:lnTo>
                      <a:pt x="183668" y="102218"/>
                    </a:lnTo>
                    <a:lnTo>
                      <a:pt x="183668" y="46833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2" name="Freihandform: Form 171">
                <a:extLst>
                  <a:ext uri="{FF2B5EF4-FFF2-40B4-BE49-F238E27FC236}">
                    <a16:creationId xmlns:a16="http://schemas.microsoft.com/office/drawing/2014/main" id="{A5AEAFD0-27D2-4F95-B743-D90C89FC4F66}"/>
                  </a:ext>
                </a:extLst>
              </p:cNvPr>
              <p:cNvSpPr/>
              <p:nvPr/>
            </p:nvSpPr>
            <p:spPr bwMode="gray">
              <a:xfrm>
                <a:off x="10729347" y="2224827"/>
                <a:ext cx="134673" cy="78559"/>
              </a:xfrm>
              <a:custGeom>
                <a:avLst/>
                <a:gdLst>
                  <a:gd name="connsiteX0" fmla="*/ 183667 w 195477"/>
                  <a:gd name="connsiteY0" fmla="*/ 73711 h 114028"/>
                  <a:gd name="connsiteX1" fmla="*/ 155160 w 195477"/>
                  <a:gd name="connsiteY1" fmla="*/ 102218 h 114028"/>
                  <a:gd name="connsiteX2" fmla="*/ 126652 w 195477"/>
                  <a:gd name="connsiteY2" fmla="*/ 73711 h 114028"/>
                  <a:gd name="connsiteX3" fmla="*/ 75340 w 195477"/>
                  <a:gd name="connsiteY3" fmla="*/ 73711 h 114028"/>
                  <a:gd name="connsiteX4" fmla="*/ 46833 w 195477"/>
                  <a:gd name="connsiteY4" fmla="*/ 102218 h 114028"/>
                  <a:gd name="connsiteX5" fmla="*/ 18326 w 195477"/>
                  <a:gd name="connsiteY5" fmla="*/ 73711 h 114028"/>
                  <a:gd name="connsiteX6" fmla="*/ 18326 w 195477"/>
                  <a:gd name="connsiteY6" fmla="*/ 18326 h 114028"/>
                  <a:gd name="connsiteX7" fmla="*/ 183667 w 195477"/>
                  <a:gd name="connsiteY7" fmla="*/ 18326 h 114028"/>
                  <a:gd name="connsiteX8" fmla="*/ 183667 w 195477"/>
                  <a:gd name="connsiteY8" fmla="*/ 73711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7" y="73711"/>
                    </a:moveTo>
                    <a:cubicBezTo>
                      <a:pt x="183667" y="89187"/>
                      <a:pt x="170635" y="102218"/>
                      <a:pt x="155160" y="102218"/>
                    </a:cubicBezTo>
                    <a:cubicBezTo>
                      <a:pt x="139685" y="102218"/>
                      <a:pt x="126652" y="89187"/>
                      <a:pt x="126652" y="73711"/>
                    </a:cubicBezTo>
                    <a:lnTo>
                      <a:pt x="75340" y="73711"/>
                    </a:lnTo>
                    <a:cubicBezTo>
                      <a:pt x="75340" y="89187"/>
                      <a:pt x="62309" y="102218"/>
                      <a:pt x="46833" y="102218"/>
                    </a:cubicBezTo>
                    <a:cubicBezTo>
                      <a:pt x="31358" y="102218"/>
                      <a:pt x="18326" y="89187"/>
                      <a:pt x="18326" y="73711"/>
                    </a:cubicBezTo>
                    <a:lnTo>
                      <a:pt x="18326" y="18326"/>
                    </a:lnTo>
                    <a:lnTo>
                      <a:pt x="183667" y="18326"/>
                    </a:lnTo>
                    <a:lnTo>
                      <a:pt x="183667" y="73711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3" name="Freihandform: Form 172">
                <a:extLst>
                  <a:ext uri="{FF2B5EF4-FFF2-40B4-BE49-F238E27FC236}">
                    <a16:creationId xmlns:a16="http://schemas.microsoft.com/office/drawing/2014/main" id="{C003B5EC-0CFA-4AA2-8F0A-280471F5F70C}"/>
                  </a:ext>
                </a:extLst>
              </p:cNvPr>
              <p:cNvSpPr/>
              <p:nvPr/>
            </p:nvSpPr>
            <p:spPr bwMode="gray">
              <a:xfrm>
                <a:off x="10980176" y="2224829"/>
                <a:ext cx="134673" cy="78559"/>
              </a:xfrm>
              <a:custGeom>
                <a:avLst/>
                <a:gdLst>
                  <a:gd name="connsiteX0" fmla="*/ 183668 w 195477"/>
                  <a:gd name="connsiteY0" fmla="*/ 73711 h 114028"/>
                  <a:gd name="connsiteX1" fmla="*/ 155161 w 195477"/>
                  <a:gd name="connsiteY1" fmla="*/ 102218 h 114028"/>
                  <a:gd name="connsiteX2" fmla="*/ 126653 w 195477"/>
                  <a:gd name="connsiteY2" fmla="*/ 73711 h 114028"/>
                  <a:gd name="connsiteX3" fmla="*/ 75340 w 195477"/>
                  <a:gd name="connsiteY3" fmla="*/ 73711 h 114028"/>
                  <a:gd name="connsiteX4" fmla="*/ 46833 w 195477"/>
                  <a:gd name="connsiteY4" fmla="*/ 102218 h 114028"/>
                  <a:gd name="connsiteX5" fmla="*/ 18326 w 195477"/>
                  <a:gd name="connsiteY5" fmla="*/ 73711 h 114028"/>
                  <a:gd name="connsiteX6" fmla="*/ 18326 w 195477"/>
                  <a:gd name="connsiteY6" fmla="*/ 18326 h 114028"/>
                  <a:gd name="connsiteX7" fmla="*/ 183668 w 195477"/>
                  <a:gd name="connsiteY7" fmla="*/ 18326 h 114028"/>
                  <a:gd name="connsiteX8" fmla="*/ 183668 w 195477"/>
                  <a:gd name="connsiteY8" fmla="*/ 73711 h 11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77" h="114028">
                    <a:moveTo>
                      <a:pt x="183668" y="73711"/>
                    </a:moveTo>
                    <a:cubicBezTo>
                      <a:pt x="183668" y="89187"/>
                      <a:pt x="170636" y="102218"/>
                      <a:pt x="155161" y="102218"/>
                    </a:cubicBezTo>
                    <a:cubicBezTo>
                      <a:pt x="139685" y="102218"/>
                      <a:pt x="126653" y="89187"/>
                      <a:pt x="126653" y="73711"/>
                    </a:cubicBezTo>
                    <a:lnTo>
                      <a:pt x="75340" y="73711"/>
                    </a:lnTo>
                    <a:cubicBezTo>
                      <a:pt x="75340" y="89187"/>
                      <a:pt x="62309" y="102218"/>
                      <a:pt x="46833" y="102218"/>
                    </a:cubicBezTo>
                    <a:cubicBezTo>
                      <a:pt x="31358" y="102218"/>
                      <a:pt x="18326" y="89187"/>
                      <a:pt x="18326" y="73711"/>
                    </a:cubicBezTo>
                    <a:lnTo>
                      <a:pt x="18326" y="18326"/>
                    </a:lnTo>
                    <a:lnTo>
                      <a:pt x="183668" y="18326"/>
                    </a:lnTo>
                    <a:lnTo>
                      <a:pt x="183668" y="73711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4" name="Freihandform: Form 173">
                <a:extLst>
                  <a:ext uri="{FF2B5EF4-FFF2-40B4-BE49-F238E27FC236}">
                    <a16:creationId xmlns:a16="http://schemas.microsoft.com/office/drawing/2014/main" id="{FDAA7BC0-AAD4-4978-B6BA-F012D136CFF1}"/>
                  </a:ext>
                </a:extLst>
              </p:cNvPr>
              <p:cNvSpPr/>
              <p:nvPr/>
            </p:nvSpPr>
            <p:spPr bwMode="gray">
              <a:xfrm>
                <a:off x="10499282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5" name="Freihandform: Form 174">
                <a:extLst>
                  <a:ext uri="{FF2B5EF4-FFF2-40B4-BE49-F238E27FC236}">
                    <a16:creationId xmlns:a16="http://schemas.microsoft.com/office/drawing/2014/main" id="{F84B2DD4-94AA-4264-B285-291C6E8F809F}"/>
                  </a:ext>
                </a:extLst>
              </p:cNvPr>
              <p:cNvSpPr/>
              <p:nvPr/>
            </p:nvSpPr>
            <p:spPr bwMode="gray">
              <a:xfrm>
                <a:off x="10573912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76" name="Freihandform: Form 175">
                <a:extLst>
                  <a:ext uri="{FF2B5EF4-FFF2-40B4-BE49-F238E27FC236}">
                    <a16:creationId xmlns:a16="http://schemas.microsoft.com/office/drawing/2014/main" id="{87EDEC8B-DAEC-4B6E-8B17-F4C74F545805}"/>
                  </a:ext>
                </a:extLst>
              </p:cNvPr>
              <p:cNvSpPr/>
              <p:nvPr/>
            </p:nvSpPr>
            <p:spPr bwMode="gray">
              <a:xfrm>
                <a:off x="10749550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1" name="Freihandform: Form 180">
                <a:extLst>
                  <a:ext uri="{FF2B5EF4-FFF2-40B4-BE49-F238E27FC236}">
                    <a16:creationId xmlns:a16="http://schemas.microsoft.com/office/drawing/2014/main" id="{06844E95-406E-452D-90E1-E9B7B6E32D36}"/>
                  </a:ext>
                </a:extLst>
              </p:cNvPr>
              <p:cNvSpPr/>
              <p:nvPr/>
            </p:nvSpPr>
            <p:spPr bwMode="gray">
              <a:xfrm>
                <a:off x="10824180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2" name="Freihandform: Form 181">
                <a:extLst>
                  <a:ext uri="{FF2B5EF4-FFF2-40B4-BE49-F238E27FC236}">
                    <a16:creationId xmlns:a16="http://schemas.microsoft.com/office/drawing/2014/main" id="{E05AAFE0-6450-49F2-B881-32C602B895CE}"/>
                  </a:ext>
                </a:extLst>
              </p:cNvPr>
              <p:cNvSpPr/>
              <p:nvPr/>
            </p:nvSpPr>
            <p:spPr bwMode="gray">
              <a:xfrm>
                <a:off x="10999817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3" name="Freihandform: Form 182">
                <a:extLst>
                  <a:ext uri="{FF2B5EF4-FFF2-40B4-BE49-F238E27FC236}">
                    <a16:creationId xmlns:a16="http://schemas.microsoft.com/office/drawing/2014/main" id="{812A16DC-BB03-4372-81D9-C4E1B1DB2832}"/>
                  </a:ext>
                </a:extLst>
              </p:cNvPr>
              <p:cNvSpPr/>
              <p:nvPr/>
            </p:nvSpPr>
            <p:spPr bwMode="gray">
              <a:xfrm>
                <a:off x="11074447" y="2282627"/>
                <a:ext cx="22446" cy="230066"/>
              </a:xfrm>
              <a:custGeom>
                <a:avLst/>
                <a:gdLst>
                  <a:gd name="connsiteX0" fmla="*/ 18326 w 32579"/>
                  <a:gd name="connsiteY0" fmla="*/ 18326 h 333940"/>
                  <a:gd name="connsiteX1" fmla="*/ 18326 w 32579"/>
                  <a:gd name="connsiteY1" fmla="*/ 317244 h 3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579" h="333940">
                    <a:moveTo>
                      <a:pt x="18326" y="18326"/>
                    </a:moveTo>
                    <a:lnTo>
                      <a:pt x="18326" y="317244"/>
                    </a:lnTo>
                  </a:path>
                </a:pathLst>
              </a:custGeom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  <p:sp>
            <p:nvSpPr>
              <p:cNvPr id="184" name="Freihandform: Form 183">
                <a:extLst>
                  <a:ext uri="{FF2B5EF4-FFF2-40B4-BE49-F238E27FC236}">
                    <a16:creationId xmlns:a16="http://schemas.microsoft.com/office/drawing/2014/main" id="{52559A9B-407E-4DDD-A082-61A6CA366288}"/>
                  </a:ext>
                </a:extLst>
              </p:cNvPr>
              <p:cNvSpPr/>
              <p:nvPr/>
            </p:nvSpPr>
            <p:spPr bwMode="gray">
              <a:xfrm>
                <a:off x="10428017" y="2603612"/>
                <a:ext cx="740702" cy="72948"/>
              </a:xfrm>
              <a:custGeom>
                <a:avLst/>
                <a:gdLst>
                  <a:gd name="connsiteX0" fmla="*/ 1060058 w 1075125"/>
                  <a:gd name="connsiteY0" fmla="*/ 89186 h 105883"/>
                  <a:gd name="connsiteX1" fmla="*/ 18326 w 1075125"/>
                  <a:gd name="connsiteY1" fmla="*/ 89186 h 105883"/>
                  <a:gd name="connsiteX2" fmla="*/ 18326 w 1075125"/>
                  <a:gd name="connsiteY2" fmla="*/ 83485 h 105883"/>
                  <a:gd name="connsiteX3" fmla="*/ 83485 w 1075125"/>
                  <a:gd name="connsiteY3" fmla="*/ 18326 h 105883"/>
                  <a:gd name="connsiteX4" fmla="*/ 994899 w 1075125"/>
                  <a:gd name="connsiteY4" fmla="*/ 18326 h 105883"/>
                  <a:gd name="connsiteX5" fmla="*/ 1060058 w 1075125"/>
                  <a:gd name="connsiteY5" fmla="*/ 83485 h 105883"/>
                  <a:gd name="connsiteX6" fmla="*/ 1060058 w 1075125"/>
                  <a:gd name="connsiteY6" fmla="*/ 89186 h 10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75125" h="105883">
                    <a:moveTo>
                      <a:pt x="1060058" y="89186"/>
                    </a:moveTo>
                    <a:lnTo>
                      <a:pt x="18326" y="89186"/>
                    </a:lnTo>
                    <a:lnTo>
                      <a:pt x="18326" y="83485"/>
                    </a:lnTo>
                    <a:cubicBezTo>
                      <a:pt x="18326" y="47647"/>
                      <a:pt x="47648" y="18326"/>
                      <a:pt x="83485" y="18326"/>
                    </a:cubicBezTo>
                    <a:lnTo>
                      <a:pt x="994899" y="18326"/>
                    </a:lnTo>
                    <a:cubicBezTo>
                      <a:pt x="1030737" y="18326"/>
                      <a:pt x="1060058" y="47647"/>
                      <a:pt x="1060058" y="83485"/>
                    </a:cubicBezTo>
                    <a:lnTo>
                      <a:pt x="1060058" y="89186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lIns="0" tIns="0" rIns="0" bIns="0"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85" name="WEITER">
            <a:extLst>
              <a:ext uri="{FF2B5EF4-FFF2-40B4-BE49-F238E27FC236}">
                <a16:creationId xmlns:a16="http://schemas.microsoft.com/office/drawing/2014/main" id="{E755B834-DF04-4E5B-9AFB-113E108B9D7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590188" y="6352627"/>
            <a:ext cx="324000" cy="324000"/>
            <a:chOff x="11488080" y="6210730"/>
            <a:chExt cx="431514" cy="431514"/>
          </a:xfrm>
        </p:grpSpPr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A7936F28-EE32-41C3-A3B6-1580198BC8B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488080" y="6210730"/>
              <a:ext cx="431514" cy="43151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20000"/>
              </a:schemeClr>
            </a:solidFill>
            <a:ln w="28257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</a:pPr>
              <a:endParaRPr lang="de-DE" dirty="0"/>
            </a:p>
          </p:txBody>
        </p:sp>
        <p:grpSp>
          <p:nvGrpSpPr>
            <p:cNvPr id="187" name="Gruppieren 186">
              <a:extLst>
                <a:ext uri="{FF2B5EF4-FFF2-40B4-BE49-F238E27FC236}">
                  <a16:creationId xmlns:a16="http://schemas.microsoft.com/office/drawing/2014/main" id="{585301CD-DDE1-4AF3-A24E-04B8D749238E}"/>
                </a:ext>
              </a:extLst>
            </p:cNvPr>
            <p:cNvGrpSpPr/>
            <p:nvPr/>
          </p:nvGrpSpPr>
          <p:grpSpPr bwMode="gray">
            <a:xfrm rot="8100000">
              <a:off x="11584980" y="6346862"/>
              <a:ext cx="159253" cy="159250"/>
              <a:chOff x="4950400" y="5587397"/>
              <a:chExt cx="318505" cy="318499"/>
            </a:xfrm>
          </p:grpSpPr>
          <p:cxnSp>
            <p:nvCxnSpPr>
              <p:cNvPr id="188" name="Gerader Verbinder 187">
                <a:extLst>
                  <a:ext uri="{FF2B5EF4-FFF2-40B4-BE49-F238E27FC236}">
                    <a16:creationId xmlns:a16="http://schemas.microsoft.com/office/drawing/2014/main" id="{E78F0083-80DF-4D31-B219-676663A4760C}"/>
                  </a:ext>
                </a:extLst>
              </p:cNvPr>
              <p:cNvCxnSpPr/>
              <p:nvPr/>
            </p:nvCxnSpPr>
            <p:spPr bwMode="gray">
              <a:xfrm flipV="1">
                <a:off x="4950400" y="5587397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Gerader Verbinder 188">
                <a:extLst>
                  <a:ext uri="{FF2B5EF4-FFF2-40B4-BE49-F238E27FC236}">
                    <a16:creationId xmlns:a16="http://schemas.microsoft.com/office/drawing/2014/main" id="{E927F609-C3ED-4EE6-BC83-F4A3C96A6204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 flipV="1">
                <a:off x="5109656" y="5428156"/>
                <a:ext cx="0" cy="318499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6" name="Zusatztext">
            <a:extLst>
              <a:ext uri="{FF2B5EF4-FFF2-40B4-BE49-F238E27FC236}">
                <a16:creationId xmlns:a16="http://schemas.microsoft.com/office/drawing/2014/main" id="{481DA690-BE6C-45AF-A6D4-11A143192EC0}"/>
              </a:ext>
            </a:extLst>
          </p:cNvPr>
          <p:cNvSpPr/>
          <p:nvPr/>
        </p:nvSpPr>
        <p:spPr bwMode="gray">
          <a:xfrm>
            <a:off x="4371509" y="5652226"/>
            <a:ext cx="7274447" cy="18000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* Dadurch wird allerdings nicht die Gefahr der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strafrechtlichen Verfolgung bei einer vorsätzlichen Urheberrechtsverletzung 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(das Wissen um diese genügt) ausgeschlossen.</a:t>
            </a:r>
          </a:p>
        </p:txBody>
      </p:sp>
      <p:sp>
        <p:nvSpPr>
          <p:cNvPr id="195" name="Zusatztext">
            <a:extLst>
              <a:ext uri="{FF2B5EF4-FFF2-40B4-BE49-F238E27FC236}">
                <a16:creationId xmlns:a16="http://schemas.microsoft.com/office/drawing/2014/main" id="{DEB15B65-9AF5-442F-A1DF-9E4F961607D2}"/>
              </a:ext>
            </a:extLst>
          </p:cNvPr>
          <p:cNvSpPr/>
          <p:nvPr/>
        </p:nvSpPr>
        <p:spPr bwMode="gray">
          <a:xfrm>
            <a:off x="4371508" y="5651330"/>
            <a:ext cx="7274447" cy="18000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>
              <a:spcAft>
                <a:spcPts val="0"/>
              </a:spcAft>
            </a:pP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* Dadurch wird allerdings nicht die Gefahr der </a:t>
            </a:r>
            <a:r>
              <a:rPr lang="de-DE" sz="8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strafrechtlichen Verfolgung bei einer vorsätzlichen Urheberrechtsverletzung </a:t>
            </a:r>
            <a:r>
              <a:rPr lang="de-DE" sz="800" dirty="0">
                <a:solidFill>
                  <a:schemeClr val="accent4">
                    <a:lumMod val="20000"/>
                    <a:lumOff val="80000"/>
                  </a:schemeClr>
                </a:solidFill>
                <a:ea typeface="Segoe UI Light" panose="020B0604020202020204" pitchFamily="34" charset="0"/>
              </a:rPr>
              <a:t>(das Wissen um diese genügt) ausgeschlossen.</a:t>
            </a:r>
          </a:p>
        </p:txBody>
      </p:sp>
    </p:spTree>
    <p:extLst>
      <p:ext uri="{BB962C8B-B14F-4D97-AF65-F5344CB8AC3E}">
        <p14:creationId xmlns:p14="http://schemas.microsoft.com/office/powerpoint/2010/main" val="120055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9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13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2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3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750"/>
                                            <p:tgtEl>
                                              <p:spTgt spid="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8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8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750"/>
                                            <p:tgtEl>
                                              <p:spTgt spid="10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500" tmFilter="0, 0; .2, .5; .8, .5; 1, 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2" dur="250" autoRev="1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0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5" dur="500" tmFilter="0, 0; .2, .5; .8, .5; 1, 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6" dur="250" autoRev="1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4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750"/>
                                            <p:tgtEl>
                                              <p:spTgt spid="10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141" restart="whenNotActive" fill="hold" evtFilter="cancelBubble" nodeType="interactiveSeq">
                    <p:stCondLst>
                      <p:cond evt="onClick" delay="0">
                        <p:tgtEl>
                          <p:spTgt spid="104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42" fill="hold">
                          <p:stCondLst>
                            <p:cond delay="0"/>
                          </p:stCondLst>
                          <p:childTnLst>
                            <p:par>
                              <p:cTn id="1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04"/>
                      </p:tgtEl>
                    </p:cond>
                  </p:nextCondLst>
                </p:seq>
                <p:seq concurrent="1" nextAc="seek">
                  <p:cTn id="147" restart="whenNotActive" fill="hold" evtFilter="cancelBubble" nodeType="interactiveSeq">
                    <p:stCondLst>
                      <p:cond evt="onClick" delay="0">
                        <p:tgtEl>
                          <p:spTgt spid="106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48" fill="hold">
                          <p:stCondLst>
                            <p:cond delay="0"/>
                          </p:stCondLst>
                          <p:childTnLst>
                            <p:par>
                              <p:cTn id="1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06"/>
                      </p:tgtEl>
                    </p:cond>
                  </p:nextCondLst>
                </p:seq>
                <p:seq concurrent="1" nextAc="seek">
                  <p:cTn id="153" restart="whenNotActive" fill="hold" evtFilter="cancelBubble" nodeType="interactiveSeq">
                    <p:stCondLst>
                      <p:cond evt="onClick" delay="0">
                        <p:tgtEl>
                          <p:spTgt spid="97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54" fill="hold">
                          <p:stCondLst>
                            <p:cond delay="0"/>
                          </p:stCondLst>
                          <p:childTnLst>
                            <p:par>
                              <p:cTn id="1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97"/>
                      </p:tgtEl>
                    </p:cond>
                  </p:nextCondLst>
                </p:seq>
                <p:seq concurrent="1" nextAc="seek">
                  <p:cTn id="159" restart="whenNotActive" fill="hold" evtFilter="cancelBubble" nodeType="interactiveSeq">
                    <p:stCondLst>
                      <p:cond evt="onClick" delay="0">
                        <p:tgtEl>
                          <p:spTgt spid="96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60" fill="hold">
                          <p:stCondLst>
                            <p:cond delay="0"/>
                          </p:stCondLst>
                          <p:childTnLst>
                            <p:par>
                              <p:cTn id="1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96"/>
                      </p:tgtEl>
                    </p:cond>
                  </p:nextCondLst>
                </p:seq>
                <p:seq concurrent="1" nextAc="seek">
                  <p:cTn id="165" restart="whenNotActive" fill="hold" evtFilter="cancelBubble" nodeType="interactiveSeq">
                    <p:stCondLst>
                      <p:cond evt="onClick" delay="0">
                        <p:tgtEl>
                          <p:spTgt spid="99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66" fill="hold">
                          <p:stCondLst>
                            <p:cond delay="0"/>
                          </p:stCondLst>
                          <p:childTnLst>
                            <p:par>
                              <p:cTn id="1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99"/>
                      </p:tgtEl>
                    </p:cond>
                  </p:nextCondLst>
                </p:seq>
              </p:childTnLst>
            </p:cTn>
          </p:par>
        </p:tnLst>
        <p:bldLst>
          <p:bldP spid="101" grpId="0" uiExpand="1" build="p"/>
          <p:bldP spid="104" grpId="0" uiExpand="1" build="p"/>
          <p:bldP spid="96" grpId="0" uiExpand="1" build="p"/>
          <p:bldP spid="97" grpId="0" uiExpand="1" build="p"/>
          <p:bldP spid="99" grpId="0" uiExpand="1" build="p"/>
          <p:bldP spid="106" grpId="0" uiExpand="1" build="p"/>
          <p:bldP spid="116" grpId="0"/>
          <p:bldP spid="117" grpId="0"/>
          <p:bldP spid="19" grpId="0"/>
          <p:bldP spid="196" grpId="0"/>
          <p:bldP spid="19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9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500" tmFilter="0, 0; .2, .5; .8, .5; 1, 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" dur="250" autoRev="1" fill="hold"/>
                                            <p:tgtEl>
                                              <p:spTgt spid="13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9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2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3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750"/>
                                            <p:tgtEl>
                                              <p:spTgt spid="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6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750"/>
                                            <p:tgtEl>
                                              <p:spTgt spid="10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500" tmFilter="0, 0; .2, .5; .8, .5; 1, 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2" dur="250" autoRev="1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9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0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1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5" dur="500" tmFilter="0, 0; .2, .5; .8, .5; 1, 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6" dur="250" autoRev="1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1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4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750"/>
                                            <p:tgtEl>
                                              <p:spTgt spid="10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141" restart="whenNotActive" fill="hold" evtFilter="cancelBubble" nodeType="interactiveSeq">
                    <p:stCondLst>
                      <p:cond evt="onClick" delay="0">
                        <p:tgtEl>
                          <p:spTgt spid="104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42" fill="hold">
                          <p:stCondLst>
                            <p:cond delay="0"/>
                          </p:stCondLst>
                          <p:childTnLst>
                            <p:par>
                              <p:cTn id="1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04"/>
                      </p:tgtEl>
                    </p:cond>
                  </p:nextCondLst>
                </p:seq>
                <p:seq concurrent="1" nextAc="seek">
                  <p:cTn id="147" restart="whenNotActive" fill="hold" evtFilter="cancelBubble" nodeType="interactiveSeq">
                    <p:stCondLst>
                      <p:cond evt="onClick" delay="0">
                        <p:tgtEl>
                          <p:spTgt spid="106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48" fill="hold">
                          <p:stCondLst>
                            <p:cond delay="0"/>
                          </p:stCondLst>
                          <p:childTnLst>
                            <p:par>
                              <p:cTn id="1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06"/>
                      </p:tgtEl>
                    </p:cond>
                  </p:nextCondLst>
                </p:seq>
                <p:seq concurrent="1" nextAc="seek">
                  <p:cTn id="153" restart="whenNotActive" fill="hold" evtFilter="cancelBubble" nodeType="interactiveSeq">
                    <p:stCondLst>
                      <p:cond evt="onClick" delay="0">
                        <p:tgtEl>
                          <p:spTgt spid="97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54" fill="hold">
                          <p:stCondLst>
                            <p:cond delay="0"/>
                          </p:stCondLst>
                          <p:childTnLst>
                            <p:par>
                              <p:cTn id="1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97"/>
                      </p:tgtEl>
                    </p:cond>
                  </p:nextCondLst>
                </p:seq>
                <p:seq concurrent="1" nextAc="seek">
                  <p:cTn id="159" restart="whenNotActive" fill="hold" evtFilter="cancelBubble" nodeType="interactiveSeq">
                    <p:stCondLst>
                      <p:cond evt="onClick" delay="0">
                        <p:tgtEl>
                          <p:spTgt spid="96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60" fill="hold">
                          <p:stCondLst>
                            <p:cond delay="0"/>
                          </p:stCondLst>
                          <p:childTnLst>
                            <p:par>
                              <p:cTn id="1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96"/>
                      </p:tgtEl>
                    </p:cond>
                  </p:nextCondLst>
                </p:seq>
                <p:seq concurrent="1" nextAc="seek">
                  <p:cTn id="165" restart="whenNotActive" fill="hold" evtFilter="cancelBubble" nodeType="interactiveSeq">
                    <p:stCondLst>
                      <p:cond evt="onClick" delay="0">
                        <p:tgtEl>
                          <p:spTgt spid="99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66" fill="hold">
                          <p:stCondLst>
                            <p:cond delay="0"/>
                          </p:stCondLst>
                          <p:childTnLst>
                            <p:par>
                              <p:cTn id="1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99"/>
                      </p:tgtEl>
                    </p:cond>
                  </p:nextCondLst>
                </p:seq>
              </p:childTnLst>
            </p:cTn>
          </p:par>
        </p:tnLst>
        <p:bldLst>
          <p:bldP spid="101" grpId="0" uiExpand="1" build="p"/>
          <p:bldP spid="104" grpId="0" uiExpand="1" build="p"/>
          <p:bldP spid="96" grpId="0" uiExpand="1" build="p"/>
          <p:bldP spid="97" grpId="0" uiExpand="1" build="p"/>
          <p:bldP spid="99" grpId="0" uiExpand="1" build="p"/>
          <p:bldP spid="106" grpId="0" uiExpand="1" build="p"/>
          <p:bldP spid="116" grpId="0"/>
          <p:bldP spid="117" grpId="0"/>
          <p:bldP spid="19" grpId="0"/>
          <p:bldP spid="195" grpId="0"/>
          <p:bldP spid="19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G">
            <a:extLst>
              <a:ext uri="{FF2B5EF4-FFF2-40B4-BE49-F238E27FC236}">
                <a16:creationId xmlns:a16="http://schemas.microsoft.com/office/drawing/2014/main" id="{73E493CF-B1A6-4041-A03D-ACE968EFC118}"/>
              </a:ext>
            </a:extLst>
          </p:cNvPr>
          <p:cNvSpPr/>
          <p:nvPr/>
        </p:nvSpPr>
        <p:spPr bwMode="gray">
          <a:xfrm>
            <a:off x="1990" y="0"/>
            <a:ext cx="12190413" cy="6858000"/>
          </a:xfrm>
          <a:prstGeom prst="rect">
            <a:avLst/>
          </a:prstGeom>
          <a:gradFill>
            <a:gsLst>
              <a:gs pos="35000">
                <a:schemeClr val="accent4">
                  <a:lumMod val="50000"/>
                </a:schemeClr>
              </a:gs>
              <a:gs pos="94000">
                <a:srgbClr val="2B3A4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de-DE" dirty="0"/>
          </a:p>
        </p:txBody>
      </p:sp>
      <p:pic>
        <p:nvPicPr>
          <p:cNvPr id="162" name="Logo">
            <a:extLst>
              <a:ext uri="{FF2B5EF4-FFF2-40B4-BE49-F238E27FC236}">
                <a16:creationId xmlns:a16="http://schemas.microsoft.com/office/drawing/2014/main" id="{68F57770-8377-468F-8378-0B0D90B39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11488080" y="276225"/>
            <a:ext cx="426108" cy="751955"/>
          </a:xfrm>
          <a:prstGeom prst="rect">
            <a:avLst/>
          </a:prstGeom>
        </p:spPr>
      </p:pic>
      <p:sp>
        <p:nvSpPr>
          <p:cNvPr id="77" name="Textfeld 76">
            <a:extLst>
              <a:ext uri="{FF2B5EF4-FFF2-40B4-BE49-F238E27FC236}">
                <a16:creationId xmlns:a16="http://schemas.microsoft.com/office/drawing/2014/main" id="{CD28337E-DDDD-40E7-A13E-6D7087A22524}"/>
              </a:ext>
            </a:extLst>
          </p:cNvPr>
          <p:cNvSpPr txBox="1"/>
          <p:nvPr/>
        </p:nvSpPr>
        <p:spPr bwMode="gray">
          <a:xfrm>
            <a:off x="539750" y="3369585"/>
            <a:ext cx="11109325" cy="6661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just"/>
            <a:r>
              <a:rPr lang="de-DE" cap="all" dirty="0">
                <a:solidFill>
                  <a:srgbClr val="009CB4"/>
                </a:solidFill>
                <a:latin typeface="+mj-lt"/>
              </a:rPr>
              <a:t>Hinweise zur Entstehung und Verwendung</a:t>
            </a:r>
          </a:p>
          <a:p>
            <a:pPr algn="just"/>
            <a:endParaRPr lang="de-DE" sz="1600" cap="all" dirty="0">
              <a:solidFill>
                <a:schemeClr val="bg1"/>
              </a:solidFill>
              <a:ea typeface="+mj-ea"/>
              <a:cs typeface="+mj-cs"/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 Handreichung ist auf Basis des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Kurzfassung des Gutachtens zu den rechtlichen Rahmenbedingungen des</a:t>
            </a:r>
            <a:b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de-DE" sz="1600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Forschungsdatenmanagements</a:t>
            </a:r>
            <a:r>
              <a:rPr lang="de-DE" sz="1600" dirty="0">
                <a:solidFill>
                  <a:schemeClr val="bg1"/>
                </a:solidFill>
              </a:rPr>
              <a:t> (Stand: 12.07.2018) von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Anne Lauber‐Rönsberg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Philipp Krahn</a:t>
            </a:r>
            <a:r>
              <a:rPr lang="de-DE" sz="1600" dirty="0">
                <a:solidFill>
                  <a:schemeClr val="bg1"/>
                </a:solidFill>
              </a:rPr>
              <a:t>,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Paul Baumann </a:t>
            </a:r>
            <a:r>
              <a:rPr lang="de-DE" sz="1600" dirty="0">
                <a:solidFill>
                  <a:schemeClr val="bg1"/>
                </a:solidFill>
              </a:rPr>
              <a:t>entstanden. Die Handreichung dient dazu, Forschenden und Forschungsdatenmanager*innen einen gut verständlichen Zugang zu Rechtsfragen hinsichtlich Forschungsdaten zu ermöglichen. Die Handreichung kann zum Beispiel in der Beratungspraxis eingesetzt werden.</a:t>
            </a: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 Handreichung soll bei Bedarf aktualisiert werden. Anmerkungen und Korrekturen sowie Verbesserungsvorschläge bitten wir an </a:t>
            </a:r>
            <a:r>
              <a:rPr lang="de-DE" sz="1600" dirty="0">
                <a:solidFill>
                  <a:schemeClr val="bg1"/>
                </a:solidFill>
                <a:latin typeface="+mj-lt"/>
              </a:rPr>
              <a:t>hefdi@uni-marburg.de </a:t>
            </a:r>
            <a:r>
              <a:rPr lang="de-DE" sz="1600" dirty="0">
                <a:solidFill>
                  <a:schemeClr val="bg1"/>
                </a:solidFill>
              </a:rPr>
              <a:t>zu senden.</a:t>
            </a:r>
          </a:p>
          <a:p>
            <a:pPr algn="just"/>
            <a:endParaRPr lang="de-DE" sz="1600" dirty="0">
              <a:solidFill>
                <a:schemeClr val="bg1"/>
              </a:solidFill>
            </a:endParaRPr>
          </a:p>
          <a:p>
            <a:pPr algn="just"/>
            <a:r>
              <a:rPr lang="de-DE" sz="1600" dirty="0">
                <a:solidFill>
                  <a:schemeClr val="bg1"/>
                </a:solidFill>
              </a:rPr>
              <a:t>Dieses Werk ist lizenziert unter einer </a:t>
            </a:r>
            <a:r>
              <a:rPr lang="de-DE" sz="1600" dirty="0">
                <a:solidFill>
                  <a:schemeClr val="bg1"/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Namensnennung – Weitergabe unter gleichen Bedingungen 4.0 International Lizenz</a:t>
            </a:r>
            <a:r>
              <a:rPr lang="de-DE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FF082E5-93D5-4B6B-9916-32B0FECB8140}"/>
              </a:ext>
            </a:extLst>
          </p:cNvPr>
          <p:cNvSpPr txBox="1"/>
          <p:nvPr/>
        </p:nvSpPr>
        <p:spPr bwMode="gray">
          <a:xfrm>
            <a:off x="539749" y="1759173"/>
            <a:ext cx="11109326" cy="1353434"/>
          </a:xfrm>
          <a:prstGeom prst="rect">
            <a:avLst/>
          </a:prstGeom>
        </p:spPr>
        <p:txBody>
          <a:bodyPr wrap="square" lIns="0" tIns="0" rIns="0" bIns="0" numCol="1" rtlCol="0">
            <a:noAutofit/>
          </a:bodyPr>
          <a:lstStyle/>
          <a:p>
            <a:pPr marL="0" indent="0" algn="l">
              <a:buNone/>
            </a:pPr>
            <a:r>
              <a:rPr lang="de-DE" cap="all" dirty="0">
                <a:solidFill>
                  <a:srgbClr val="009CB4"/>
                </a:solidFill>
                <a:latin typeface="+mj-lt"/>
              </a:rPr>
              <a:t>Bearbeitung</a:t>
            </a:r>
            <a:endParaRPr lang="de-DE" sz="2800" cap="all" dirty="0">
              <a:solidFill>
                <a:srgbClr val="009CB4"/>
              </a:solidFill>
              <a:latin typeface="+mj-lt"/>
            </a:endParaRPr>
          </a:p>
          <a:p>
            <a:pPr marL="0" indent="0" algn="l">
              <a:buNone/>
            </a:pPr>
            <a:endParaRPr lang="de-DE" sz="1600" dirty="0">
              <a:solidFill>
                <a:schemeClr val="bg1"/>
              </a:solidFill>
            </a:endParaRP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Patrick Langner</a:t>
            </a:r>
            <a:r>
              <a:rPr lang="de-DE" sz="1600" dirty="0">
                <a:solidFill>
                  <a:schemeClr val="bg1"/>
                </a:solidFill>
              </a:rPr>
              <a:t>, Hochschul- und Landesbibliothek Fulda</a:t>
            </a:r>
          </a:p>
          <a:p>
            <a:r>
              <a:rPr lang="de-DE" sz="1600" dirty="0">
                <a:solidFill>
                  <a:schemeClr val="bg1"/>
                </a:solidFill>
                <a:latin typeface="+mj-lt"/>
              </a:rPr>
              <a:t>Christian Krippes</a:t>
            </a:r>
            <a:r>
              <a:rPr lang="de-DE" sz="1600" dirty="0">
                <a:solidFill>
                  <a:schemeClr val="bg1"/>
                </a:solidFill>
              </a:rPr>
              <a:t>, Universitätsbibliothek der Justus-Liebig-Universität Gießen</a:t>
            </a:r>
          </a:p>
          <a:p>
            <a:pPr marL="0" indent="0" algn="l">
              <a:buNone/>
            </a:pPr>
            <a:r>
              <a:rPr lang="de-DE" sz="1600" dirty="0">
                <a:solidFill>
                  <a:schemeClr val="bg1"/>
                </a:solidFill>
                <a:latin typeface="+mj-lt"/>
              </a:rPr>
              <a:t>Nina Dworschak</a:t>
            </a:r>
            <a:r>
              <a:rPr lang="de-DE" sz="1600" b="1" dirty="0">
                <a:solidFill>
                  <a:schemeClr val="bg1"/>
                </a:solidFill>
              </a:rPr>
              <a:t>,</a:t>
            </a:r>
            <a:r>
              <a:rPr lang="de-DE" sz="1600" dirty="0">
                <a:solidFill>
                  <a:schemeClr val="bg1"/>
                </a:solidFill>
              </a:rPr>
              <a:t> Universitätsbibliothek der Goethe-Universität Frankfurt am Main	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A04BB9B-2AF4-43FF-B4AC-AC9A0C2B7BB4}"/>
              </a:ext>
            </a:extLst>
          </p:cNvPr>
          <p:cNvSpPr/>
          <p:nvPr/>
        </p:nvSpPr>
        <p:spPr bwMode="gray">
          <a:xfrm>
            <a:off x="448914" y="442181"/>
            <a:ext cx="107055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cap="all" dirty="0">
                <a:solidFill>
                  <a:srgbClr val="009CB4"/>
                </a:solidFill>
                <a:latin typeface="+mj-lt"/>
                <a:ea typeface="+mj-ea"/>
                <a:cs typeface="+mj-cs"/>
              </a:rPr>
              <a:t>Rechtliche Rahmenbedingungen des Forschungsdatenmanagements – Teil 9: </a:t>
            </a:r>
            <a:r>
              <a:rPr lang="de-DE" sz="2400" cap="all" dirty="0">
                <a:solidFill>
                  <a:srgbClr val="009CB4"/>
                </a:solidFill>
                <a:ea typeface="+mj-ea"/>
                <a:cs typeface="+mj-cs"/>
              </a:rPr>
              <a:t>Haftungen bei Rechts</a:t>
            </a:r>
            <a:br>
              <a:rPr lang="de-DE" sz="2400" cap="all" dirty="0">
                <a:solidFill>
                  <a:srgbClr val="009CB4"/>
                </a:solidFill>
                <a:ea typeface="+mj-ea"/>
                <a:cs typeface="+mj-cs"/>
              </a:rPr>
            </a:br>
            <a:r>
              <a:rPr lang="de-DE" sz="2400" cap="all" dirty="0">
                <a:solidFill>
                  <a:srgbClr val="009CB4"/>
                </a:solidFill>
                <a:ea typeface="+mj-ea"/>
                <a:cs typeface="+mj-cs"/>
              </a:rPr>
              <a:t>verletzungen im Rahmen des Forschungsdaten-managements</a:t>
            </a:r>
          </a:p>
          <a:p>
            <a:endParaRPr lang="de-DE" sz="2400" cap="all" dirty="0">
              <a:solidFill>
                <a:srgbClr val="009CB4"/>
              </a:solidFill>
              <a:ea typeface="+mj-ea"/>
              <a:cs typeface="+mj-cs"/>
            </a:endParaRPr>
          </a:p>
          <a:p>
            <a:endParaRPr lang="de-DE" sz="2400" cap="all" dirty="0">
              <a:solidFill>
                <a:srgbClr val="009CB4"/>
              </a:solidFill>
              <a:ea typeface="+mj-ea"/>
              <a:cs typeface="+mj-cs"/>
            </a:endParaRPr>
          </a:p>
        </p:txBody>
      </p:sp>
      <p:pic>
        <p:nvPicPr>
          <p:cNvPr id="7" name="Grafik 6">
            <a:hlinkClick r:id="rId5"/>
            <a:extLst>
              <a:ext uri="{FF2B5EF4-FFF2-40B4-BE49-F238E27FC236}">
                <a16:creationId xmlns:a16="http://schemas.microsoft.com/office/drawing/2014/main" id="{71255C51-4C64-42F5-8DED-D484737E64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gray">
          <a:xfrm>
            <a:off x="11077647" y="6402510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45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UNI MARBURG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lIns="36000" tIns="36000" rIns="36000" bIns="36000" rtlCol="0" anchor="ctr"/>
      <a:lstStyle>
        <a:defPPr algn="ctr">
          <a:lnSpc>
            <a:spcPct val="90000"/>
          </a:lnSpc>
          <a:spcAft>
            <a:spcPts val="1000"/>
          </a:spcAft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DCE04B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square" lIns="0" tIns="0" rIns="0" bIns="0" rtlCol="0">
        <a:noAutofit/>
      </a:bodyPr>
      <a:lstStyle>
        <a:defPPr marL="0" indent="0" algn="l">
          <a:buNone/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UNI MARBURG">
      <a:dk1>
        <a:sysClr val="windowText" lastClr="000000"/>
      </a:dk1>
      <a:lt1>
        <a:sysClr val="window" lastClr="FFFFFF"/>
      </a:lt1>
      <a:dk2>
        <a:srgbClr val="002722"/>
      </a:dk2>
      <a:lt2>
        <a:srgbClr val="FFFFFF"/>
      </a:lt2>
      <a:accent1>
        <a:srgbClr val="009CB4"/>
      </a:accent1>
      <a:accent2>
        <a:srgbClr val="DCE04B"/>
      </a:accent2>
      <a:accent3>
        <a:srgbClr val="009870"/>
      </a:accent3>
      <a:accent4>
        <a:srgbClr val="849EAC"/>
      </a:accent4>
      <a:accent5>
        <a:srgbClr val="014D9D"/>
      </a:accent5>
      <a:accent6>
        <a:srgbClr val="DB2F36"/>
      </a:accent6>
      <a:hlink>
        <a:srgbClr val="7F7F7F"/>
      </a:hlink>
      <a:folHlink>
        <a:srgbClr val="7F7F7F"/>
      </a:folHlink>
    </a:clrScheme>
    <a:fontScheme name="UNI MARBURG">
      <a:majorFont>
        <a:latin typeface="Segoe U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Microsoft Office PowerPoint</Application>
  <PresentationFormat>Benutzerdefiniert</PresentationFormat>
  <Paragraphs>29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Segoe UI Light</vt:lpstr>
      <vt:lpstr>Segoe UI</vt:lpstr>
      <vt:lpstr>UNI MARBURG</vt:lpstr>
      <vt:lpstr>PowerPoint-Präsentation</vt:lpstr>
      <vt:lpstr>PowerPoint-Präsentation</vt:lpstr>
      <vt:lpstr>  Haftungen bei Rechtsverletzungen im Rahmen  des Forschungsdatenmanagements   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Präsentation: Rechtliche Rahmenbedingungen des Forschungsdatenmanagements – Teil 7-9</dc:title>
  <dc:creator>Patrick Langner;Christian Krippes;Nina Dworschak</dc:creator>
  <cp:keywords>Forschungsdaten; Forschungsdatenmanagement; Urheberrecht; Leistungsschutzrecht; Entscheidungsbefugnis; Arbeitsvertrag; Dienstvertrag; Nutzungsrechtseinräumung; Förderbedingungen</cp:keywords>
  <dc:description/>
  <cp:lastModifiedBy>HLB-NB-Langner</cp:lastModifiedBy>
  <cp:revision>5273</cp:revision>
  <dcterms:created xsi:type="dcterms:W3CDTF">2015-11-26T10:37:47Z</dcterms:created>
  <dcterms:modified xsi:type="dcterms:W3CDTF">2021-03-19T14:12:38Z</dcterms:modified>
</cp:coreProperties>
</file>